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13" r:id="rId52"/>
    <p:sldId id="312" r:id="rId53"/>
    <p:sldId id="308" r:id="rId54"/>
    <p:sldId id="309" r:id="rId55"/>
    <p:sldId id="310" r:id="rId56"/>
    <p:sldId id="311" r:id="rId57"/>
    <p:sldId id="307" r:id="rId58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60"/>
      <p:bold r:id="rId61"/>
      <p:italic r:id="rId62"/>
      <p:boldItalic r:id="rId63"/>
    </p:embeddedFont>
    <p:embeddedFont>
      <p:font typeface="Josefin Sans" pitchFamily="2" charset="0"/>
      <p:regular r:id="rId64"/>
      <p:bold r:id="rId65"/>
      <p:italic r:id="rId66"/>
      <p:boldItalic r:id="rId67"/>
    </p:embeddedFont>
    <p:embeddedFont>
      <p:font typeface="Open Sans" panose="020B0606030504020204" pitchFamily="34" charset="0"/>
      <p:regular r:id="rId68"/>
      <p:bold r:id="rId69"/>
      <p:italic r:id="rId70"/>
      <p:boldItalic r:id="rId71"/>
    </p:embeddedFont>
    <p:embeddedFont>
      <p:font typeface="Open Sans SemiBold" panose="020B0706030804020204" pitchFamily="34" charset="0"/>
      <p:regular r:id="rId72"/>
      <p:bold r:id="rId73"/>
      <p:italic r:id="rId74"/>
      <p:boldItalic r:id="rId75"/>
    </p:embeddedFont>
    <p:embeddedFont>
      <p:font typeface="Overpass Black" panose="020B0604020202020204" charset="0"/>
      <p:bold r:id="rId76"/>
      <p:boldItalic r:id="rId77"/>
    </p:embeddedFont>
    <p:embeddedFont>
      <p:font typeface="Patrick Hand SC" panose="00000500000000000000" pitchFamily="2" charset="0"/>
      <p:regular r:id="rId78"/>
    </p:embeddedFont>
    <p:embeddedFont>
      <p:font typeface="Roboto" panose="02000000000000000000" pitchFamily="2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4" roundtripDataSignature="AMtx7miytexBcb/9gHiO+RotqyxUMmnM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84" Type="http://customschemas.google.com/relationships/presentationmetadata" Target="meta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5.fntdata"/><Relationship Id="rId79" Type="http://schemas.openxmlformats.org/officeDocument/2006/relationships/font" Target="fonts/font2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3.fntdata"/><Relationship Id="rId80" Type="http://schemas.openxmlformats.org/officeDocument/2006/relationships/font" Target="fonts/font21.fntdata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font" Target="fonts/font19.fntdata"/><Relationship Id="rId81" Type="http://schemas.openxmlformats.org/officeDocument/2006/relationships/font" Target="fonts/font22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7.fntdata"/><Relationship Id="rId87" Type="http://schemas.openxmlformats.org/officeDocument/2006/relationships/theme" Target="theme/theme1.xml"/><Relationship Id="rId61" Type="http://schemas.openxmlformats.org/officeDocument/2006/relationships/font" Target="fonts/font2.fntdata"/><Relationship Id="rId82" Type="http://schemas.openxmlformats.org/officeDocument/2006/relationships/font" Target="fonts/font23.fntdata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cfefc4e0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9" name="Google Shape;2119;gcfefc4e0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g105f8bb057e_2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3" name="Google Shape;2253;g105f8bb057e_2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g105f8bb057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3" name="Google Shape;2263;g105f8bb057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105f8bb057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3" name="Google Shape;2273;g105f8bb057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g105f8bb057e_2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3" name="Google Shape;2283;g105f8bb057e_2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105f8bb057e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3" name="Google Shape;2293;g105f8bb057e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g105f8bb057e_6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8" name="Google Shape;2308;g105f8bb057e_6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105f8bb057e_6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105f8bb057e_6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g105f8bb057e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8" name="Google Shape;2328;g105f8bb057e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g105f8bb057e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8" name="Google Shape;2338;g105f8bb057e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105f8bb057e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9" name="Google Shape;2349;g105f8bb057e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4" name="Google Shape;215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05f8bb057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9" name="Google Shape;2359;g105f8bb057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105f8bb057e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1" name="Google Shape;2371;g105f8bb057e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g105f8bb057e_7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0" name="Google Shape;2380;g105f8bb057e_7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105f8bb057e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1" name="Google Shape;2391;g105f8bb057e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g1087196ac0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3" name="Google Shape;2403;g1087196ac0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1" name="Google Shape;2411;g1087196ac0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2" name="Google Shape;2412;g1087196ac0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" name="Google Shape;2418;g105f8bb057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9" name="Google Shape;2419;g105f8bb057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g105f8bb057e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6" name="Google Shape;2426;g105f8bb057e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105f8bb057e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2" name="Google Shape;2432;g105f8bb057e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" name="Google Shape;2439;g105f8bb057e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0" name="Google Shape;2440;g105f8bb057e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108a6287f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108a6287f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g105f8bb057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9" name="Google Shape;2449;g105f8bb057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g105f8bb057e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8" name="Google Shape;2458;g105f8bb057e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g105f8bb057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4" name="Google Shape;2464;g105f8bb057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g106accb68f6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1" name="Google Shape;2471;g106accb68f6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g106accb68f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9" name="Google Shape;2489;g106accb68f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" name="Google Shape;2502;g106accb68f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3" name="Google Shape;2503;g106accb68f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06accb68f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3" name="Google Shape;2513;g106accb68f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106accb68f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6" name="Google Shape;2526;g106accb68f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g106accb68f6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7" name="Google Shape;2537;g106accb68f6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g106accb68f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3" name="Google Shape;2543;g106accb68f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1" name="Google Shape;21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# The Sun Gear drives the planetary gear assembled with the external gear ring to operate.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#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#The output shaft being connected to the planetary carrier ,it also revolves making the comb emerge out from the comb.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#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106accb68f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9" name="Google Shape;2549;g106accb68f6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1087196ac0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3" name="Google Shape;2563;g1087196ac0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1087196ac0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0" name="Google Shape;2570;g1087196ac0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" name="Google Shape;2576;g1088b9f18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7" name="Google Shape;2577;g1088b9f18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g1088b9f187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4" name="Google Shape;2584;g1088b9f187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g1088b9f187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2" name="Google Shape;2592;g1088b9f187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1088b9f187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5" name="Google Shape;2605;g1088b9f187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g1088b9f187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2" name="Google Shape;2612;g1088b9f187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1088b9f187c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0" name="Google Shape;2620;g1088b9f187c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g1088b9f187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6" name="Google Shape;2626;g1088b9f187c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0" name="Google Shape;219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g105f8bb057e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8" name="Google Shape;2688;g105f8bb057e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g108a6287f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6" name="Google Shape;2716;g108a6287f3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108a6287f39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3" name="Google Shape;2723;g108a6287f39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108a6287f39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0" name="Google Shape;2730;g108a6287f39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g108a6287f39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7" name="Google Shape;2737;g108a6287f39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1" name="Google Shape;2711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7" name="Google Shape;219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g105f8bb057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3" name="Google Shape;2223;g105f8bb057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g105f8bb057e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3" name="Google Shape;2233;g105f8bb057e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105f8bb057e_6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" name="Google Shape;2243;g105f8bb057e_6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www.freepik.com/" TargetMode="External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flaticon.com/" TargetMode="External"/><Relationship Id="rId5" Type="http://schemas.openxmlformats.org/officeDocument/2006/relationships/hyperlink" Target="https://slidesgo.com/" TargetMode="External"/><Relationship Id="rId4" Type="http://schemas.openxmlformats.org/officeDocument/2006/relationships/image" Target="../media/image2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6"/>
          <p:cNvSpPr txBox="1">
            <a:spLocks noGrp="1"/>
          </p:cNvSpPr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56"/>
          <p:cNvSpPr txBox="1">
            <a:spLocks noGrp="1"/>
          </p:cNvSpPr>
          <p:nvPr>
            <p:ph type="subTitle" idx="1"/>
          </p:nvPr>
        </p:nvSpPr>
        <p:spPr>
          <a:xfrm>
            <a:off x="720000" y="3220225"/>
            <a:ext cx="7704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56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1326165" flipH="1">
            <a:off x="-1328945" y="-932567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6"/>
          <p:cNvPicPr preferRelativeResize="0"/>
          <p:nvPr/>
        </p:nvPicPr>
        <p:blipFill rotWithShape="1">
          <a:blip r:embed="rId3">
            <a:alphaModFix amt="64000"/>
          </a:blip>
          <a:srcRect/>
          <a:stretch/>
        </p:blipFill>
        <p:spPr>
          <a:xfrm rot="2440329">
            <a:off x="6865875" y="-711275"/>
            <a:ext cx="3592175" cy="302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56"/>
          <p:cNvPicPr preferRelativeResize="0"/>
          <p:nvPr/>
        </p:nvPicPr>
        <p:blipFill rotWithShape="1">
          <a:blip r:embed="rId4">
            <a:alphaModFix amt="67000"/>
          </a:blip>
          <a:srcRect/>
          <a:stretch/>
        </p:blipFill>
        <p:spPr>
          <a:xfrm rot="5400000" flipH="1">
            <a:off x="-1871711" y="-356575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56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1326165" flipH="1">
            <a:off x="-889245" y="3430558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56"/>
          <p:cNvPicPr preferRelativeResize="0"/>
          <p:nvPr/>
        </p:nvPicPr>
        <p:blipFill rotWithShape="1">
          <a:blip r:embed="rId5">
            <a:alphaModFix amt="82000"/>
          </a:blip>
          <a:srcRect/>
          <a:stretch/>
        </p:blipFill>
        <p:spPr>
          <a:xfrm rot="10670981">
            <a:off x="6959826" y="3022524"/>
            <a:ext cx="3632875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56"/>
          <p:cNvGrpSpPr/>
          <p:nvPr/>
        </p:nvGrpSpPr>
        <p:grpSpPr>
          <a:xfrm rot="-2700000">
            <a:off x="381980" y="2801012"/>
            <a:ext cx="1344349" cy="2469678"/>
            <a:chOff x="272875" y="1419395"/>
            <a:chExt cx="255950" cy="563168"/>
          </a:xfrm>
        </p:grpSpPr>
        <p:sp>
          <p:nvSpPr>
            <p:cNvPr id="17" name="Google Shape;17;p5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5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5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6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6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6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5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6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5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6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6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56"/>
          <p:cNvGrpSpPr/>
          <p:nvPr/>
        </p:nvGrpSpPr>
        <p:grpSpPr>
          <a:xfrm rot="-2700000">
            <a:off x="7112113" y="-364316"/>
            <a:ext cx="1344349" cy="1995327"/>
            <a:chOff x="272875" y="1527563"/>
            <a:chExt cx="255950" cy="455000"/>
          </a:xfrm>
        </p:grpSpPr>
        <p:sp>
          <p:nvSpPr>
            <p:cNvPr id="53" name="Google Shape;53;p5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6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6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6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5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5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5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6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6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6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56"/>
          <p:cNvSpPr/>
          <p:nvPr/>
        </p:nvSpPr>
        <p:spPr>
          <a:xfrm rot="10800000">
            <a:off x="4793599" y="4568874"/>
            <a:ext cx="2265082" cy="2165834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6"/>
          <p:cNvSpPr txBox="1">
            <a:spLocks noGrp="1"/>
          </p:cNvSpPr>
          <p:nvPr>
            <p:ph type="subTitle" idx="1"/>
          </p:nvPr>
        </p:nvSpPr>
        <p:spPr>
          <a:xfrm>
            <a:off x="544025" y="3120381"/>
            <a:ext cx="2286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648" name="Google Shape;648;p66"/>
          <p:cNvSpPr txBox="1">
            <a:spLocks noGrp="1"/>
          </p:cNvSpPr>
          <p:nvPr>
            <p:ph type="subTitle" idx="2"/>
          </p:nvPr>
        </p:nvSpPr>
        <p:spPr>
          <a:xfrm>
            <a:off x="544025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ubTitle" idx="3"/>
          </p:nvPr>
        </p:nvSpPr>
        <p:spPr>
          <a:xfrm>
            <a:off x="3147280" y="3120381"/>
            <a:ext cx="24675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650" name="Google Shape;650;p66"/>
          <p:cNvSpPr txBox="1">
            <a:spLocks noGrp="1"/>
          </p:cNvSpPr>
          <p:nvPr>
            <p:ph type="subTitle" idx="4"/>
          </p:nvPr>
        </p:nvSpPr>
        <p:spPr>
          <a:xfrm>
            <a:off x="3238030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66"/>
          <p:cNvSpPr txBox="1">
            <a:spLocks noGrp="1"/>
          </p:cNvSpPr>
          <p:nvPr>
            <p:ph type="subTitle" idx="5"/>
          </p:nvPr>
        </p:nvSpPr>
        <p:spPr>
          <a:xfrm>
            <a:off x="5784651" y="3120381"/>
            <a:ext cx="24675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652" name="Google Shape;652;p66"/>
          <p:cNvSpPr txBox="1">
            <a:spLocks noGrp="1"/>
          </p:cNvSpPr>
          <p:nvPr>
            <p:ph type="subTitle" idx="6"/>
          </p:nvPr>
        </p:nvSpPr>
        <p:spPr>
          <a:xfrm>
            <a:off x="5875400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66"/>
          <p:cNvSpPr txBox="1">
            <a:spLocks noGrp="1"/>
          </p:cNvSpPr>
          <p:nvPr>
            <p:ph type="title"/>
          </p:nvPr>
        </p:nvSpPr>
        <p:spPr>
          <a:xfrm>
            <a:off x="3450130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654" name="Google Shape;654;p66"/>
          <p:cNvSpPr txBox="1">
            <a:spLocks noGrp="1"/>
          </p:cNvSpPr>
          <p:nvPr>
            <p:ph type="title" idx="7"/>
          </p:nvPr>
        </p:nvSpPr>
        <p:spPr>
          <a:xfrm>
            <a:off x="6087501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655" name="Google Shape;655;p66"/>
          <p:cNvSpPr txBox="1">
            <a:spLocks noGrp="1"/>
          </p:cNvSpPr>
          <p:nvPr>
            <p:ph type="title" idx="8"/>
          </p:nvPr>
        </p:nvSpPr>
        <p:spPr>
          <a:xfrm>
            <a:off x="756125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pic>
        <p:nvPicPr>
          <p:cNvPr id="656" name="Google Shape;656;p66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7" name="Google Shape;657;p66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658" name="Google Shape;658;p6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6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6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6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6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6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6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93" name="Google Shape;693;p66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4990199" flipH="1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66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rot="4990199" flipH="1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66"/>
          <p:cNvSpPr txBox="1">
            <a:spLocks noGrp="1"/>
          </p:cNvSpPr>
          <p:nvPr>
            <p:ph type="ctrTitle" idx="9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96" name="Google Shape;696;p66"/>
          <p:cNvSpPr/>
          <p:nvPr/>
        </p:nvSpPr>
        <p:spPr>
          <a:xfrm rot="-2136675">
            <a:off x="7291512" y="4066884"/>
            <a:ext cx="2264977" cy="2165734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67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9" name="Google Shape;699;p67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00" name="Google Shape;700;p6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6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6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6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67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7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7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6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6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6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6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6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7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7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67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35" name="Google Shape;735;p67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67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67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67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">
  <p:cSld name="BLANK_1_1_1_1_1_1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8"/>
          <p:cNvSpPr txBox="1">
            <a:spLocks noGrp="1"/>
          </p:cNvSpPr>
          <p:nvPr>
            <p:ph type="title"/>
          </p:nvPr>
        </p:nvSpPr>
        <p:spPr>
          <a:xfrm>
            <a:off x="3040947" y="1992075"/>
            <a:ext cx="11358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741" name="Google Shape;741;p68"/>
          <p:cNvSpPr txBox="1">
            <a:spLocks noGrp="1"/>
          </p:cNvSpPr>
          <p:nvPr>
            <p:ph type="subTitle" idx="1"/>
          </p:nvPr>
        </p:nvSpPr>
        <p:spPr>
          <a:xfrm>
            <a:off x="4570802" y="3295975"/>
            <a:ext cx="19134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68"/>
          <p:cNvSpPr txBox="1">
            <a:spLocks noGrp="1"/>
          </p:cNvSpPr>
          <p:nvPr>
            <p:ph type="title" idx="2"/>
          </p:nvPr>
        </p:nvSpPr>
        <p:spPr>
          <a:xfrm>
            <a:off x="4959602" y="1992075"/>
            <a:ext cx="11358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743" name="Google Shape;743;p68"/>
          <p:cNvSpPr txBox="1">
            <a:spLocks noGrp="1"/>
          </p:cNvSpPr>
          <p:nvPr>
            <p:ph type="subTitle" idx="3"/>
          </p:nvPr>
        </p:nvSpPr>
        <p:spPr>
          <a:xfrm>
            <a:off x="2645697" y="3295975"/>
            <a:ext cx="1926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4" name="Google Shape;744;p68"/>
          <p:cNvSpPr txBox="1">
            <a:spLocks noGrp="1"/>
          </p:cNvSpPr>
          <p:nvPr>
            <p:ph type="title" idx="4"/>
          </p:nvPr>
        </p:nvSpPr>
        <p:spPr>
          <a:xfrm>
            <a:off x="6926450" y="1992075"/>
            <a:ext cx="1083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745" name="Google Shape;745;p68"/>
          <p:cNvSpPr txBox="1">
            <a:spLocks noGrp="1"/>
          </p:cNvSpPr>
          <p:nvPr>
            <p:ph type="subTitle" idx="5"/>
          </p:nvPr>
        </p:nvSpPr>
        <p:spPr>
          <a:xfrm>
            <a:off x="6507950" y="3295975"/>
            <a:ext cx="1920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68"/>
          <p:cNvSpPr txBox="1">
            <a:spLocks noGrp="1"/>
          </p:cNvSpPr>
          <p:nvPr>
            <p:ph type="title" idx="6"/>
          </p:nvPr>
        </p:nvSpPr>
        <p:spPr>
          <a:xfrm>
            <a:off x="1146160" y="1992075"/>
            <a:ext cx="1083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747" name="Google Shape;747;p68"/>
          <p:cNvSpPr txBox="1">
            <a:spLocks noGrp="1"/>
          </p:cNvSpPr>
          <p:nvPr>
            <p:ph type="subTitle" idx="7"/>
          </p:nvPr>
        </p:nvSpPr>
        <p:spPr>
          <a:xfrm>
            <a:off x="724510" y="3295975"/>
            <a:ext cx="1926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68"/>
          <p:cNvSpPr txBox="1">
            <a:spLocks noGrp="1"/>
          </p:cNvSpPr>
          <p:nvPr>
            <p:ph type="subTitle" idx="8"/>
          </p:nvPr>
        </p:nvSpPr>
        <p:spPr>
          <a:xfrm>
            <a:off x="722260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68"/>
          <p:cNvSpPr txBox="1">
            <a:spLocks noGrp="1"/>
          </p:cNvSpPr>
          <p:nvPr>
            <p:ph type="subTitle" idx="9"/>
          </p:nvPr>
        </p:nvSpPr>
        <p:spPr>
          <a:xfrm>
            <a:off x="2643447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68"/>
          <p:cNvSpPr txBox="1">
            <a:spLocks noGrp="1"/>
          </p:cNvSpPr>
          <p:nvPr>
            <p:ph type="subTitle" idx="13"/>
          </p:nvPr>
        </p:nvSpPr>
        <p:spPr>
          <a:xfrm>
            <a:off x="4562102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68"/>
          <p:cNvSpPr txBox="1">
            <a:spLocks noGrp="1"/>
          </p:cNvSpPr>
          <p:nvPr>
            <p:ph type="subTitle" idx="14"/>
          </p:nvPr>
        </p:nvSpPr>
        <p:spPr>
          <a:xfrm>
            <a:off x="6502550" y="3632700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52" name="Google Shape;752;p68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6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54" name="Google Shape;754;p68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8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8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8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8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8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8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8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8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8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8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8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8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8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8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8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8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8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8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8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8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8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8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8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8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8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8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68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8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8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8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68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68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68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68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89" name="Google Shape;789;p68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68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68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68"/>
          <p:cNvSpPr txBox="1">
            <a:spLocks noGrp="1"/>
          </p:cNvSpPr>
          <p:nvPr>
            <p:ph type="ctrTitle" idx="15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9"/>
          <p:cNvSpPr txBox="1">
            <a:spLocks noGrp="1"/>
          </p:cNvSpPr>
          <p:nvPr>
            <p:ph type="title"/>
          </p:nvPr>
        </p:nvSpPr>
        <p:spPr>
          <a:xfrm>
            <a:off x="1698617" y="1400049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5" name="Google Shape;795;p69"/>
          <p:cNvSpPr txBox="1">
            <a:spLocks noGrp="1"/>
          </p:cNvSpPr>
          <p:nvPr>
            <p:ph type="subTitle" idx="1"/>
          </p:nvPr>
        </p:nvSpPr>
        <p:spPr>
          <a:xfrm>
            <a:off x="1698617" y="2015470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69"/>
          <p:cNvSpPr txBox="1">
            <a:spLocks noGrp="1"/>
          </p:cNvSpPr>
          <p:nvPr>
            <p:ph type="title" idx="2"/>
          </p:nvPr>
        </p:nvSpPr>
        <p:spPr>
          <a:xfrm flipH="1">
            <a:off x="4593236" y="1400049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7" name="Google Shape;797;p69"/>
          <p:cNvSpPr txBox="1">
            <a:spLocks noGrp="1"/>
          </p:cNvSpPr>
          <p:nvPr>
            <p:ph type="subTitle" idx="3"/>
          </p:nvPr>
        </p:nvSpPr>
        <p:spPr>
          <a:xfrm>
            <a:off x="4593236" y="2015470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69"/>
          <p:cNvSpPr txBox="1">
            <a:spLocks noGrp="1"/>
          </p:cNvSpPr>
          <p:nvPr>
            <p:ph type="title" idx="4"/>
          </p:nvPr>
        </p:nvSpPr>
        <p:spPr>
          <a:xfrm>
            <a:off x="1698617" y="3004407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9" name="Google Shape;799;p69"/>
          <p:cNvSpPr txBox="1">
            <a:spLocks noGrp="1"/>
          </p:cNvSpPr>
          <p:nvPr>
            <p:ph type="subTitle" idx="5"/>
          </p:nvPr>
        </p:nvSpPr>
        <p:spPr>
          <a:xfrm>
            <a:off x="1698617" y="3619626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69"/>
          <p:cNvSpPr txBox="1">
            <a:spLocks noGrp="1"/>
          </p:cNvSpPr>
          <p:nvPr>
            <p:ph type="title" idx="6"/>
          </p:nvPr>
        </p:nvSpPr>
        <p:spPr>
          <a:xfrm flipH="1">
            <a:off x="4593236" y="3004407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1" name="Google Shape;801;p69"/>
          <p:cNvSpPr txBox="1">
            <a:spLocks noGrp="1"/>
          </p:cNvSpPr>
          <p:nvPr>
            <p:ph type="subTitle" idx="7"/>
          </p:nvPr>
        </p:nvSpPr>
        <p:spPr>
          <a:xfrm>
            <a:off x="4593236" y="3619626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02" name="Google Shape;802;p69"/>
          <p:cNvPicPr preferRelativeResize="0"/>
          <p:nvPr/>
        </p:nvPicPr>
        <p:blipFill rotWithShape="1">
          <a:blip r:embed="rId2">
            <a:alphaModFix amt="47000"/>
          </a:blip>
          <a:srcRect/>
          <a:stretch/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3" name="Google Shape;803;p69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804" name="Google Shape;804;p6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6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6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6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6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6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6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6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6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6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6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6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6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6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6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6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6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6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6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39" name="Google Shape;839;p69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69"/>
          <p:cNvPicPr preferRelativeResize="0"/>
          <p:nvPr/>
        </p:nvPicPr>
        <p:blipFill rotWithShape="1">
          <a:blip r:embed="rId4">
            <a:alphaModFix amt="62000"/>
          </a:blip>
          <a:srcRect/>
          <a:stretch/>
        </p:blipFill>
        <p:spPr>
          <a:xfrm rot="9368145" flipH="1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1" name="Google Shape;841;p69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842" name="Google Shape;842;p6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6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6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6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6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6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6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6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6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6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6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6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6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6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6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6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6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6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6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6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6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6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6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77" name="Google Shape;877;p69"/>
          <p:cNvPicPr preferRelativeResize="0"/>
          <p:nvPr/>
        </p:nvPicPr>
        <p:blipFill rotWithShape="1">
          <a:blip r:embed="rId2">
            <a:alphaModFix amt="47000"/>
          </a:blip>
          <a:srcRect/>
          <a:stretch/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69"/>
          <p:cNvSpPr txBox="1">
            <a:spLocks noGrp="1"/>
          </p:cNvSpPr>
          <p:nvPr>
            <p:ph type="ctrTitle" idx="8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879" name="Google Shape;879;p69"/>
          <p:cNvSpPr/>
          <p:nvPr/>
        </p:nvSpPr>
        <p:spPr>
          <a:xfrm rot="-7373435">
            <a:off x="-1518218" y="3027895"/>
            <a:ext cx="2265005" cy="216576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70"/>
          <p:cNvSpPr txBox="1">
            <a:spLocks noGrp="1"/>
          </p:cNvSpPr>
          <p:nvPr>
            <p:ph type="title"/>
          </p:nvPr>
        </p:nvSpPr>
        <p:spPr>
          <a:xfrm>
            <a:off x="1224826" y="143546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2" name="Google Shape;882;p70"/>
          <p:cNvSpPr txBox="1">
            <a:spLocks noGrp="1"/>
          </p:cNvSpPr>
          <p:nvPr>
            <p:ph type="subTitle" idx="1"/>
          </p:nvPr>
        </p:nvSpPr>
        <p:spPr>
          <a:xfrm>
            <a:off x="1224829" y="1914654"/>
            <a:ext cx="21270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70"/>
          <p:cNvSpPr txBox="1">
            <a:spLocks noGrp="1"/>
          </p:cNvSpPr>
          <p:nvPr>
            <p:ph type="title" idx="2"/>
          </p:nvPr>
        </p:nvSpPr>
        <p:spPr>
          <a:xfrm>
            <a:off x="5826912" y="143546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4" name="Google Shape;884;p70"/>
          <p:cNvSpPr txBox="1">
            <a:spLocks noGrp="1"/>
          </p:cNvSpPr>
          <p:nvPr>
            <p:ph type="subTitle" idx="3"/>
          </p:nvPr>
        </p:nvSpPr>
        <p:spPr>
          <a:xfrm>
            <a:off x="5826914" y="1914654"/>
            <a:ext cx="21270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70"/>
          <p:cNvSpPr txBox="1">
            <a:spLocks noGrp="1"/>
          </p:cNvSpPr>
          <p:nvPr>
            <p:ph type="title" idx="4"/>
          </p:nvPr>
        </p:nvSpPr>
        <p:spPr>
          <a:xfrm>
            <a:off x="1224826" y="294575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6" name="Google Shape;886;p70"/>
          <p:cNvSpPr txBox="1">
            <a:spLocks noGrp="1"/>
          </p:cNvSpPr>
          <p:nvPr>
            <p:ph type="subTitle" idx="5"/>
          </p:nvPr>
        </p:nvSpPr>
        <p:spPr>
          <a:xfrm>
            <a:off x="1224829" y="3473670"/>
            <a:ext cx="2127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70"/>
          <p:cNvSpPr txBox="1">
            <a:spLocks noGrp="1"/>
          </p:cNvSpPr>
          <p:nvPr>
            <p:ph type="title" idx="6"/>
          </p:nvPr>
        </p:nvSpPr>
        <p:spPr>
          <a:xfrm>
            <a:off x="5826864" y="294575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8" name="Google Shape;888;p70"/>
          <p:cNvSpPr txBox="1">
            <a:spLocks noGrp="1"/>
          </p:cNvSpPr>
          <p:nvPr>
            <p:ph type="subTitle" idx="7"/>
          </p:nvPr>
        </p:nvSpPr>
        <p:spPr>
          <a:xfrm>
            <a:off x="5826914" y="3473670"/>
            <a:ext cx="2127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89" name="Google Shape;889;p70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0" name="Google Shape;890;p70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891" name="Google Shape;891;p7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7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7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7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7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7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7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7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7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7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7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7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7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7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7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7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70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70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7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70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7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7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7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7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7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7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7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7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7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70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7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7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7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70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70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6" name="Google Shape;926;p70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70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8" name="Google Shape;928;p70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929" name="Google Shape;929;p7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7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7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7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7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7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7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7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7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7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7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7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7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7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7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7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70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70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7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70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7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7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7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7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7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7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7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7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7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70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7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7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7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70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70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4" name="Google Shape;964;p70"/>
          <p:cNvSpPr txBox="1">
            <a:spLocks noGrp="1"/>
          </p:cNvSpPr>
          <p:nvPr>
            <p:ph type="ctrTitle" idx="8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965" name="Google Shape;965;p70"/>
          <p:cNvSpPr/>
          <p:nvPr/>
        </p:nvSpPr>
        <p:spPr>
          <a:xfrm rot="3176794">
            <a:off x="7710596" y="4065984"/>
            <a:ext cx="2264986" cy="2165743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1"/>
          <p:cNvSpPr txBox="1">
            <a:spLocks noGrp="1"/>
          </p:cNvSpPr>
          <p:nvPr>
            <p:ph type="title"/>
          </p:nvPr>
        </p:nvSpPr>
        <p:spPr>
          <a:xfrm>
            <a:off x="720000" y="3314050"/>
            <a:ext cx="77040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BLANK_1_1_1_1_1"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9" name="Google Shape;969;p72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0" name="Google Shape;970;p72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971" name="Google Shape;971;p7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7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7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7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7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7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7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7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7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7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7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7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7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7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7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7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7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7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7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7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7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7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7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7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7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7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7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7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7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7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7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7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7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7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7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06" name="Google Shape;1006;p72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4990199" flipH="1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72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rot="4990199" flipH="1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72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09" name="Google Shape;1009;p72"/>
          <p:cNvSpPr/>
          <p:nvPr/>
        </p:nvSpPr>
        <p:spPr>
          <a:xfrm rot="231922" flipH="1">
            <a:off x="7473457" y="-6437207"/>
            <a:ext cx="4623938" cy="7256951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0" name="Google Shape;1010;p72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7272347" y="3430567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1" name="Google Shape;1011;p72"/>
          <p:cNvGrpSpPr/>
          <p:nvPr/>
        </p:nvGrpSpPr>
        <p:grpSpPr>
          <a:xfrm rot="-8099954">
            <a:off x="8454323" y="4128852"/>
            <a:ext cx="1344367" cy="1995327"/>
            <a:chOff x="272875" y="1527563"/>
            <a:chExt cx="255950" cy="455000"/>
          </a:xfrm>
        </p:grpSpPr>
        <p:sp>
          <p:nvSpPr>
            <p:cNvPr id="1012" name="Google Shape;1012;p7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7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7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7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7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7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7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7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7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7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7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7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7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7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7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7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7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7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7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7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7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7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7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7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7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7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7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7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7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7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7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7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73"/>
          <p:cNvSpPr txBox="1">
            <a:spLocks noGrp="1"/>
          </p:cNvSpPr>
          <p:nvPr>
            <p:ph type="subTitle" idx="1"/>
          </p:nvPr>
        </p:nvSpPr>
        <p:spPr>
          <a:xfrm>
            <a:off x="1944337" y="3168343"/>
            <a:ext cx="15324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49" name="Google Shape;1049;p73"/>
          <p:cNvSpPr txBox="1">
            <a:spLocks noGrp="1"/>
          </p:cNvSpPr>
          <p:nvPr>
            <p:ph type="subTitle" idx="2"/>
          </p:nvPr>
        </p:nvSpPr>
        <p:spPr>
          <a:xfrm>
            <a:off x="1381688" y="3559333"/>
            <a:ext cx="26577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73"/>
          <p:cNvSpPr txBox="1">
            <a:spLocks noGrp="1"/>
          </p:cNvSpPr>
          <p:nvPr>
            <p:ph type="subTitle" idx="3"/>
          </p:nvPr>
        </p:nvSpPr>
        <p:spPr>
          <a:xfrm flipH="1">
            <a:off x="5667265" y="3168343"/>
            <a:ext cx="15324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51" name="Google Shape;1051;p73"/>
          <p:cNvSpPr txBox="1">
            <a:spLocks noGrp="1"/>
          </p:cNvSpPr>
          <p:nvPr>
            <p:ph type="subTitle" idx="4"/>
          </p:nvPr>
        </p:nvSpPr>
        <p:spPr>
          <a:xfrm flipH="1">
            <a:off x="5104613" y="3559333"/>
            <a:ext cx="26577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52" name="Google Shape;1052;p73"/>
          <p:cNvPicPr preferRelativeResize="0"/>
          <p:nvPr/>
        </p:nvPicPr>
        <p:blipFill rotWithShape="1">
          <a:blip r:embed="rId2">
            <a:alphaModFix amt="47000"/>
          </a:blip>
          <a:srcRect/>
          <a:stretch/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3" name="Google Shape;1053;p73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1054" name="Google Shape;1054;p7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7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7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7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7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7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7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7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7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7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7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7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7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7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7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7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7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7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7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7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7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7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7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7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7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7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7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7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7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7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7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7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7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7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7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89" name="Google Shape;1089;p73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197527" flipH="1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0" name="Google Shape;1090;p73"/>
          <p:cNvPicPr preferRelativeResize="0"/>
          <p:nvPr/>
        </p:nvPicPr>
        <p:blipFill rotWithShape="1">
          <a:blip r:embed="rId4">
            <a:alphaModFix amt="58000"/>
          </a:blip>
          <a:srcRect/>
          <a:stretch/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1" name="Google Shape;1091;p73"/>
          <p:cNvPicPr preferRelativeResize="0"/>
          <p:nvPr/>
        </p:nvPicPr>
        <p:blipFill rotWithShape="1">
          <a:blip r:embed="rId5">
            <a:alphaModFix amt="76000"/>
          </a:blip>
          <a:srcRect/>
          <a:stretch/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2" name="Google Shape;1092;p73"/>
          <p:cNvPicPr preferRelativeResize="0"/>
          <p:nvPr/>
        </p:nvPicPr>
        <p:blipFill rotWithShape="1">
          <a:blip r:embed="rId6">
            <a:alphaModFix amt="62000"/>
          </a:blip>
          <a:srcRect/>
          <a:stretch/>
        </p:blipFill>
        <p:spPr>
          <a:xfrm rot="6551349" flipH="1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73"/>
          <p:cNvGrpSpPr/>
          <p:nvPr/>
        </p:nvGrpSpPr>
        <p:grpSpPr>
          <a:xfrm rot="8100046">
            <a:off x="8172669" y="-457651"/>
            <a:ext cx="1344367" cy="1995327"/>
            <a:chOff x="272875" y="1527563"/>
            <a:chExt cx="255950" cy="455000"/>
          </a:xfrm>
        </p:grpSpPr>
        <p:sp>
          <p:nvSpPr>
            <p:cNvPr id="1094" name="Google Shape;1094;p7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7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7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7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7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7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7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7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7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7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7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7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7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7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7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7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7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7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7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7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7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7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7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7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7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7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7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7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7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7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7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7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7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7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7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9" name="Google Shape;1129;p73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30" name="Google Shape;1130;p73"/>
          <p:cNvSpPr/>
          <p:nvPr/>
        </p:nvSpPr>
        <p:spPr>
          <a:xfrm rot="-6477098" flipH="1">
            <a:off x="-3963735" y="-3524095"/>
            <a:ext cx="4623929" cy="7256942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73"/>
          <p:cNvSpPr/>
          <p:nvPr/>
        </p:nvSpPr>
        <p:spPr>
          <a:xfrm rot="-7689947">
            <a:off x="8072325" y="4598041"/>
            <a:ext cx="2264989" cy="2165745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3" name="Google Shape;1133;p74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1326164" flipH="1">
            <a:off x="2960862" y="1361553"/>
            <a:ext cx="3222304" cy="222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74"/>
          <p:cNvPicPr preferRelativeResize="0"/>
          <p:nvPr/>
        </p:nvPicPr>
        <p:blipFill rotWithShape="1">
          <a:blip r:embed="rId3">
            <a:alphaModFix amt="47000"/>
          </a:blip>
          <a:srcRect/>
          <a:stretch/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5" name="Google Shape;1135;p74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1136" name="Google Shape;1136;p74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74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74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74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74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74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74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74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74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74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74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74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74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74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74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74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74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74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74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74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74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74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74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74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74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74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74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74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74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74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74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74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74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74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74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71" name="Google Shape;1171;p74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2" name="Google Shape;1172;p74"/>
          <p:cNvPicPr preferRelativeResize="0"/>
          <p:nvPr/>
        </p:nvPicPr>
        <p:blipFill rotWithShape="1">
          <a:blip r:embed="rId5">
            <a:alphaModFix amt="62000"/>
          </a:blip>
          <a:srcRect/>
          <a:stretch/>
        </p:blipFill>
        <p:spPr>
          <a:xfrm rot="9368145" flipH="1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3" name="Google Shape;1173;p74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1174" name="Google Shape;1174;p74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74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74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74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74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74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74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74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74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74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74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74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74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74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74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74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74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74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74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74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74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74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74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74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74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74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74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74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74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74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74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74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74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74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74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9" name="Google Shape;1209;p74"/>
          <p:cNvSpPr txBox="1">
            <a:spLocks noGrp="1"/>
          </p:cNvSpPr>
          <p:nvPr>
            <p:ph type="title"/>
          </p:nvPr>
        </p:nvSpPr>
        <p:spPr>
          <a:xfrm>
            <a:off x="3566522" y="1727900"/>
            <a:ext cx="202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210" name="Google Shape;1210;p74"/>
          <p:cNvPicPr preferRelativeResize="0"/>
          <p:nvPr/>
        </p:nvPicPr>
        <p:blipFill rotWithShape="1">
          <a:blip r:embed="rId3">
            <a:alphaModFix amt="47000"/>
          </a:blip>
          <a:srcRect/>
          <a:stretch/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74"/>
          <p:cNvSpPr/>
          <p:nvPr/>
        </p:nvSpPr>
        <p:spPr>
          <a:xfrm rot="-7373435">
            <a:off x="3439495" y="5025020"/>
            <a:ext cx="2265005" cy="216576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3" name="Google Shape;1213;p75"/>
          <p:cNvPicPr preferRelativeResize="0"/>
          <p:nvPr/>
        </p:nvPicPr>
        <p:blipFill rotWithShape="1">
          <a:blip r:embed="rId2">
            <a:alphaModFix amt="74000"/>
          </a:blip>
          <a:srcRect/>
          <a:stretch/>
        </p:blipFill>
        <p:spPr>
          <a:xfrm rot="-10162003" flipH="1">
            <a:off x="301118" y="56641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75"/>
          <p:cNvPicPr preferRelativeResize="0"/>
          <p:nvPr/>
        </p:nvPicPr>
        <p:blipFill rotWithShape="1">
          <a:blip r:embed="rId3">
            <a:alphaModFix amt="33000"/>
          </a:blip>
          <a:srcRect/>
          <a:stretch/>
        </p:blipFill>
        <p:spPr>
          <a:xfrm rot="10800000" flipH="1">
            <a:off x="2309117" y="4"/>
            <a:ext cx="61148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75"/>
          <p:cNvPicPr preferRelativeResize="0"/>
          <p:nvPr/>
        </p:nvPicPr>
        <p:blipFill rotWithShape="1">
          <a:blip r:embed="rId4">
            <a:alphaModFix amt="58000"/>
          </a:blip>
          <a:srcRect/>
          <a:stretch/>
        </p:blipFill>
        <p:spPr>
          <a:xfrm rot="-8962532">
            <a:off x="7553885" y="2352524"/>
            <a:ext cx="1462806" cy="350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6" name="Google Shape;1216;p75"/>
          <p:cNvPicPr preferRelativeResize="0"/>
          <p:nvPr/>
        </p:nvPicPr>
        <p:blipFill rotWithShape="1">
          <a:blip r:embed="rId5">
            <a:alphaModFix amt="62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sp>
        <p:nvSpPr>
          <p:cNvPr id="1217" name="Google Shape;1217;p75"/>
          <p:cNvSpPr/>
          <p:nvPr/>
        </p:nvSpPr>
        <p:spPr>
          <a:xfrm rot="-6681487">
            <a:off x="8044372" y="2590906"/>
            <a:ext cx="2265023" cy="2165778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8" name="Google Shape;1218;p75"/>
          <p:cNvGrpSpPr/>
          <p:nvPr/>
        </p:nvGrpSpPr>
        <p:grpSpPr>
          <a:xfrm rot="8100046">
            <a:off x="-12030" y="3450660"/>
            <a:ext cx="1344367" cy="1995327"/>
            <a:chOff x="272875" y="1527563"/>
            <a:chExt cx="255950" cy="455000"/>
          </a:xfrm>
        </p:grpSpPr>
        <p:sp>
          <p:nvSpPr>
            <p:cNvPr id="1219" name="Google Shape;1219;p7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7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7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7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7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7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7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7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7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7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7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7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7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7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7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7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7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7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7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7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7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7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7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7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7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7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7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7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7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7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7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7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7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7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4" name="Google Shape;1254;p75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255" name="Google Shape;1255;p7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7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7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7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7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7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7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7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7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7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7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7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7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7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7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7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7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7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7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7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7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7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7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7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7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7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7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7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7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7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7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7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7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90" name="Google Shape;1290;p75"/>
          <p:cNvPicPr preferRelativeResize="0"/>
          <p:nvPr/>
        </p:nvPicPr>
        <p:blipFill rotWithShape="1">
          <a:blip r:embed="rId6">
            <a:alphaModFix amt="62000"/>
          </a:blip>
          <a:srcRect/>
          <a:stretch/>
        </p:blipFill>
        <p:spPr>
          <a:xfrm rot="5400000">
            <a:off x="1054424" y="-334421"/>
            <a:ext cx="447463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1" name="Google Shape;1291;p75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2" name="Google Shape;1292;p75"/>
          <p:cNvSpPr/>
          <p:nvPr/>
        </p:nvSpPr>
        <p:spPr>
          <a:xfrm rot="231922" flipH="1">
            <a:off x="-1189243" y="-3465582"/>
            <a:ext cx="4623938" cy="7256951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7"/>
          <p:cNvSpPr txBox="1">
            <a:spLocks noGrp="1"/>
          </p:cNvSpPr>
          <p:nvPr>
            <p:ph type="body" idx="1"/>
          </p:nvPr>
        </p:nvSpPr>
        <p:spPr>
          <a:xfrm>
            <a:off x="720000" y="1055850"/>
            <a:ext cx="7704000" cy="3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91" name="Google Shape;91;p57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1326165" flipH="1">
            <a:off x="7658780" y="-1091242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57"/>
          <p:cNvPicPr preferRelativeResize="0"/>
          <p:nvPr/>
        </p:nvPicPr>
        <p:blipFill rotWithShape="1">
          <a:blip r:embed="rId3">
            <a:alphaModFix amt="67000"/>
          </a:blip>
          <a:srcRect/>
          <a:stretch/>
        </p:blipFill>
        <p:spPr>
          <a:xfrm rot="5400000" flipH="1">
            <a:off x="7116014" y="-515250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7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547182" flipH="1">
            <a:off x="-1959645" y="2413033"/>
            <a:ext cx="3297391" cy="227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57"/>
          <p:cNvPicPr preferRelativeResize="0"/>
          <p:nvPr/>
        </p:nvPicPr>
        <p:blipFill rotWithShape="1">
          <a:blip r:embed="rId4">
            <a:alphaModFix amt="82000"/>
          </a:blip>
          <a:srcRect/>
          <a:stretch/>
        </p:blipFill>
        <p:spPr>
          <a:xfrm rot="7617396">
            <a:off x="7156577" y="3425249"/>
            <a:ext cx="3632874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" name="Google Shape;95;p57"/>
          <p:cNvGrpSpPr/>
          <p:nvPr/>
        </p:nvGrpSpPr>
        <p:grpSpPr>
          <a:xfrm>
            <a:off x="-624370" y="1649584"/>
            <a:ext cx="1344377" cy="1995312"/>
            <a:chOff x="272875" y="1527563"/>
            <a:chExt cx="255950" cy="455000"/>
          </a:xfrm>
        </p:grpSpPr>
        <p:sp>
          <p:nvSpPr>
            <p:cNvPr id="96" name="Google Shape;96;p5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7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7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7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7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7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7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57"/>
          <p:cNvSpPr/>
          <p:nvPr/>
        </p:nvSpPr>
        <p:spPr>
          <a:xfrm rot="2491995">
            <a:off x="8061861" y="3895420"/>
            <a:ext cx="2265111" cy="2165862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7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BLANK_1_1_1_2_1_1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4" name="Google Shape;1294;p76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5" name="Google Shape;1295;p76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6" name="Google Shape;1296;p76"/>
          <p:cNvGrpSpPr/>
          <p:nvPr/>
        </p:nvGrpSpPr>
        <p:grpSpPr>
          <a:xfrm rot="-8099954">
            <a:off x="25750" y="-768877"/>
            <a:ext cx="1344367" cy="1995327"/>
            <a:chOff x="272875" y="1527563"/>
            <a:chExt cx="255950" cy="455000"/>
          </a:xfrm>
        </p:grpSpPr>
        <p:sp>
          <p:nvSpPr>
            <p:cNvPr id="1297" name="Google Shape;1297;p7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7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7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7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7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7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7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7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7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7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7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7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7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7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7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7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76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76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7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76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7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7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7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7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7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7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7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76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7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7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7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76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76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2" name="Google Shape;1332;p76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6814727" flipH="1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76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4" name="Google Shape;1334;p76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335" name="Google Shape;1335;p7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7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7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7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7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7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7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7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7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7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7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7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7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7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7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7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76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76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7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76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7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7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7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7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7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7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7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7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7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76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7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7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7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76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76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0" name="Google Shape;1370;p76"/>
          <p:cNvSpPr txBox="1">
            <a:spLocks noGrp="1"/>
          </p:cNvSpPr>
          <p:nvPr>
            <p:ph type="title"/>
          </p:nvPr>
        </p:nvSpPr>
        <p:spPr>
          <a:xfrm>
            <a:off x="730325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71" name="Google Shape;1371;p76"/>
          <p:cNvSpPr txBox="1">
            <a:spLocks noGrp="1"/>
          </p:cNvSpPr>
          <p:nvPr>
            <p:ph type="subTitle" idx="1"/>
          </p:nvPr>
        </p:nvSpPr>
        <p:spPr>
          <a:xfrm>
            <a:off x="730325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2" name="Google Shape;1372;p76"/>
          <p:cNvSpPr txBox="1">
            <a:spLocks noGrp="1"/>
          </p:cNvSpPr>
          <p:nvPr>
            <p:ph type="title" idx="2"/>
          </p:nvPr>
        </p:nvSpPr>
        <p:spPr>
          <a:xfrm>
            <a:off x="3405326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73" name="Google Shape;1373;p76"/>
          <p:cNvSpPr txBox="1">
            <a:spLocks noGrp="1"/>
          </p:cNvSpPr>
          <p:nvPr>
            <p:ph type="subTitle" idx="3"/>
          </p:nvPr>
        </p:nvSpPr>
        <p:spPr>
          <a:xfrm>
            <a:off x="3405326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4" name="Google Shape;1374;p76"/>
          <p:cNvSpPr txBox="1">
            <a:spLocks noGrp="1"/>
          </p:cNvSpPr>
          <p:nvPr>
            <p:ph type="title" idx="4"/>
          </p:nvPr>
        </p:nvSpPr>
        <p:spPr>
          <a:xfrm>
            <a:off x="6076283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75" name="Google Shape;1375;p76"/>
          <p:cNvSpPr txBox="1">
            <a:spLocks noGrp="1"/>
          </p:cNvSpPr>
          <p:nvPr>
            <p:ph type="subTitle" idx="5"/>
          </p:nvPr>
        </p:nvSpPr>
        <p:spPr>
          <a:xfrm>
            <a:off x="6076283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6" name="Google Shape;1376;p76"/>
          <p:cNvSpPr txBox="1">
            <a:spLocks noGrp="1"/>
          </p:cNvSpPr>
          <p:nvPr>
            <p:ph type="ctrTitle" idx="6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77" name="Google Shape;1377;p76"/>
          <p:cNvSpPr txBox="1">
            <a:spLocks noGrp="1"/>
          </p:cNvSpPr>
          <p:nvPr>
            <p:ph type="title" idx="7"/>
          </p:nvPr>
        </p:nvSpPr>
        <p:spPr>
          <a:xfrm>
            <a:off x="730325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78" name="Google Shape;1378;p76"/>
          <p:cNvSpPr txBox="1">
            <a:spLocks noGrp="1"/>
          </p:cNvSpPr>
          <p:nvPr>
            <p:ph type="subTitle" idx="8"/>
          </p:nvPr>
        </p:nvSpPr>
        <p:spPr>
          <a:xfrm>
            <a:off x="730325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9" name="Google Shape;1379;p76"/>
          <p:cNvSpPr txBox="1">
            <a:spLocks noGrp="1"/>
          </p:cNvSpPr>
          <p:nvPr>
            <p:ph type="title" idx="9"/>
          </p:nvPr>
        </p:nvSpPr>
        <p:spPr>
          <a:xfrm>
            <a:off x="3405326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0" name="Google Shape;1380;p76"/>
          <p:cNvSpPr txBox="1">
            <a:spLocks noGrp="1"/>
          </p:cNvSpPr>
          <p:nvPr>
            <p:ph type="subTitle" idx="13"/>
          </p:nvPr>
        </p:nvSpPr>
        <p:spPr>
          <a:xfrm>
            <a:off x="3405326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1" name="Google Shape;1381;p76"/>
          <p:cNvSpPr txBox="1">
            <a:spLocks noGrp="1"/>
          </p:cNvSpPr>
          <p:nvPr>
            <p:ph type="title" idx="14"/>
          </p:nvPr>
        </p:nvSpPr>
        <p:spPr>
          <a:xfrm>
            <a:off x="6076283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2" name="Google Shape;1382;p76"/>
          <p:cNvSpPr txBox="1">
            <a:spLocks noGrp="1"/>
          </p:cNvSpPr>
          <p:nvPr>
            <p:ph type="subTitle" idx="15"/>
          </p:nvPr>
        </p:nvSpPr>
        <p:spPr>
          <a:xfrm>
            <a:off x="6076283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4" name="Google Shape;1384;p77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8456486" flipH="1">
            <a:off x="4213816" y="1684455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5" name="Google Shape;1385;p77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2079893" y="1275092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77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9663874">
            <a:off x="-831963" y="211855"/>
            <a:ext cx="9577978" cy="356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387" name="Google Shape;1387;p77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88" name="Google Shape;1388;p77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389" name="Google Shape;1389;p77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8456486" flipH="1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0" name="Google Shape;1390;p77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1391" name="Google Shape;1391;p7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7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7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7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7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7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7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7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7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7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7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7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7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7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7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7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7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7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7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7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7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7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7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26" name="Google Shape;1426;p77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7" name="Google Shape;1427;p77"/>
          <p:cNvGrpSpPr/>
          <p:nvPr/>
        </p:nvGrpSpPr>
        <p:grpSpPr>
          <a:xfrm rot="-7181356">
            <a:off x="474923" y="-1462434"/>
            <a:ext cx="1344356" cy="2469645"/>
            <a:chOff x="272875" y="1419395"/>
            <a:chExt cx="255950" cy="563168"/>
          </a:xfrm>
        </p:grpSpPr>
        <p:sp>
          <p:nvSpPr>
            <p:cNvPr id="1428" name="Google Shape;1428;p7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7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7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7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7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7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77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7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7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7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7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7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7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7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77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7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7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77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77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3" name="Google Shape;1463;p77"/>
          <p:cNvSpPr/>
          <p:nvPr/>
        </p:nvSpPr>
        <p:spPr>
          <a:xfrm rot="3011561">
            <a:off x="7155837" y="4854310"/>
            <a:ext cx="1345837" cy="128686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4" name="Google Shape;1464;p77"/>
          <p:cNvSpPr/>
          <p:nvPr/>
        </p:nvSpPr>
        <p:spPr>
          <a:xfrm rot="-9900083">
            <a:off x="-1242749" y="2125430"/>
            <a:ext cx="3386946" cy="5315794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78"/>
          <p:cNvSpPr txBox="1">
            <a:spLocks noGrp="1"/>
          </p:cNvSpPr>
          <p:nvPr>
            <p:ph type="subTitle" idx="1"/>
          </p:nvPr>
        </p:nvSpPr>
        <p:spPr>
          <a:xfrm>
            <a:off x="720000" y="1475700"/>
            <a:ext cx="7704000" cy="26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7" name="Google Shape;1467;p78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pic>
        <p:nvPicPr>
          <p:cNvPr id="1468" name="Google Shape;1468;p78"/>
          <p:cNvPicPr preferRelativeResize="0"/>
          <p:nvPr/>
        </p:nvPicPr>
        <p:blipFill rotWithShape="1">
          <a:blip r:embed="rId2">
            <a:alphaModFix amt="47000"/>
          </a:blip>
          <a:srcRect/>
          <a:stretch/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9" name="Google Shape;1469;p78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1470" name="Google Shape;1470;p78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78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78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78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78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78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8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8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8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78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78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78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8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8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8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78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8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8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8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8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8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78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8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8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8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8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8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78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78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78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8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8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8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8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8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05" name="Google Shape;1505;p78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197527" flipH="1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6" name="Google Shape;1506;p78"/>
          <p:cNvPicPr preferRelativeResize="0"/>
          <p:nvPr/>
        </p:nvPicPr>
        <p:blipFill rotWithShape="1">
          <a:blip r:embed="rId4">
            <a:alphaModFix amt="58000"/>
          </a:blip>
          <a:srcRect/>
          <a:stretch/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7" name="Google Shape;1507;p78"/>
          <p:cNvPicPr preferRelativeResize="0"/>
          <p:nvPr/>
        </p:nvPicPr>
        <p:blipFill rotWithShape="1">
          <a:blip r:embed="rId5">
            <a:alphaModFix amt="76000"/>
          </a:blip>
          <a:srcRect/>
          <a:stretch/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8" name="Google Shape;1508;p78"/>
          <p:cNvPicPr preferRelativeResize="0"/>
          <p:nvPr/>
        </p:nvPicPr>
        <p:blipFill rotWithShape="1">
          <a:blip r:embed="rId6">
            <a:alphaModFix amt="62000"/>
          </a:blip>
          <a:srcRect/>
          <a:stretch/>
        </p:blipFill>
        <p:spPr>
          <a:xfrm rot="6551349" flipH="1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9" name="Google Shape;1509;p78"/>
          <p:cNvGrpSpPr/>
          <p:nvPr/>
        </p:nvGrpSpPr>
        <p:grpSpPr>
          <a:xfrm rot="8100046">
            <a:off x="8172669" y="-457651"/>
            <a:ext cx="1344367" cy="1995327"/>
            <a:chOff x="272875" y="1527563"/>
            <a:chExt cx="255950" cy="455000"/>
          </a:xfrm>
        </p:grpSpPr>
        <p:sp>
          <p:nvSpPr>
            <p:cNvPr id="1510" name="Google Shape;1510;p78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78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8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8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8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8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8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8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8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78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78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78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78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8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8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78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8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8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8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8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78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78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78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78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78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78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78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78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78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78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78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78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78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78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78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5" name="Google Shape;1545;p78"/>
          <p:cNvSpPr/>
          <p:nvPr/>
        </p:nvSpPr>
        <p:spPr>
          <a:xfrm rot="-6477098" flipH="1">
            <a:off x="-3963735" y="-3524095"/>
            <a:ext cx="4623929" cy="7256942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6" name="Google Shape;1546;p78"/>
          <p:cNvSpPr/>
          <p:nvPr/>
        </p:nvSpPr>
        <p:spPr>
          <a:xfrm rot="-7689947">
            <a:off x="8072325" y="4598041"/>
            <a:ext cx="2264989" cy="2165745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8" name="Google Shape;1548;p79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9" name="Google Shape;1549;p79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550" name="Google Shape;1550;p7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7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7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7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7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7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7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7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7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7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7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7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7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7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7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7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7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7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7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7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7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7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5" name="Google Shape;1585;p79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6" name="Google Shape;1586;p79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587" name="Google Shape;1587;p79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79"/>
          <p:cNvSpPr txBox="1">
            <a:spLocks noGrp="1"/>
          </p:cNvSpPr>
          <p:nvPr>
            <p:ph type="subTitle" idx="1"/>
          </p:nvPr>
        </p:nvSpPr>
        <p:spPr>
          <a:xfrm>
            <a:off x="724603" y="2240850"/>
            <a:ext cx="3181800" cy="12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89" name="Google Shape;1589;p79"/>
          <p:cNvSpPr txBox="1">
            <a:spLocks noGrp="1"/>
          </p:cNvSpPr>
          <p:nvPr>
            <p:ph type="ctrTitle"/>
          </p:nvPr>
        </p:nvSpPr>
        <p:spPr>
          <a:xfrm>
            <a:off x="724603" y="1663050"/>
            <a:ext cx="318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590" name="Google Shape;1590;p79"/>
          <p:cNvSpPr/>
          <p:nvPr/>
        </p:nvSpPr>
        <p:spPr>
          <a:xfrm rot="-4340781" flipH="1">
            <a:off x="3518" y="-5268942"/>
            <a:ext cx="4623974" cy="7256832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BLANK_1_1_1_1_1_1_2_1"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2" name="Google Shape;1592;p80"/>
          <p:cNvPicPr preferRelativeResize="0"/>
          <p:nvPr/>
        </p:nvPicPr>
        <p:blipFill rotWithShape="1">
          <a:blip r:embed="rId2">
            <a:alphaModFix amt="76000"/>
          </a:blip>
          <a:srcRect/>
          <a:stretch/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80"/>
          <p:cNvPicPr preferRelativeResize="0"/>
          <p:nvPr/>
        </p:nvPicPr>
        <p:blipFill rotWithShape="1">
          <a:blip r:embed="rId2">
            <a:alphaModFix amt="76000"/>
          </a:blip>
          <a:srcRect/>
          <a:stretch/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4" name="Google Shape;1594;p80"/>
          <p:cNvPicPr preferRelativeResize="0"/>
          <p:nvPr/>
        </p:nvPicPr>
        <p:blipFill rotWithShape="1">
          <a:blip r:embed="rId3">
            <a:alphaModFix amt="76000"/>
          </a:blip>
          <a:srcRect/>
          <a:stretch/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80"/>
          <p:cNvPicPr preferRelativeResize="0"/>
          <p:nvPr/>
        </p:nvPicPr>
        <p:blipFill rotWithShape="1">
          <a:blip r:embed="rId4">
            <a:alphaModFix amt="47000"/>
          </a:blip>
          <a:srcRect/>
          <a:stretch/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6" name="Google Shape;1596;p80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597" name="Google Shape;1597;p8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8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8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8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8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8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8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8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8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8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8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8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8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8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8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8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80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80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8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80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8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8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8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8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8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8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8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8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8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80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8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8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8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80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80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2" name="Google Shape;1632;p8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633" name="Google Shape;1633;p8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8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8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8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8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8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8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8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8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8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8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8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8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8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8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8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80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80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8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80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8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8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8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8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8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8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8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8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8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80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8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8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8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80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80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8" name="Google Shape;1668;p80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69" name="Google Shape;1669;p80"/>
          <p:cNvSpPr txBox="1">
            <a:spLocks noGrp="1"/>
          </p:cNvSpPr>
          <p:nvPr>
            <p:ph type="subTitle" idx="1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70" name="Google Shape;1670;p80"/>
          <p:cNvSpPr txBox="1"/>
          <p:nvPr/>
        </p:nvSpPr>
        <p:spPr>
          <a:xfrm>
            <a:off x="2646000" y="3628979"/>
            <a:ext cx="3852000" cy="6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CREDITS: This presentation template was created</a:t>
            </a:r>
            <a:r>
              <a:rPr lang="en" sz="1200" b="1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Slidesgo,</a:t>
            </a:r>
            <a:r>
              <a:rPr lang="en" sz="1200" b="1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0" i="0" u="none" strike="noStrike" cap="non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including icons</a:t>
            </a:r>
            <a:r>
              <a:rPr lang="en" sz="1200" b="1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Flaticon,</a:t>
            </a:r>
            <a:r>
              <a:rPr lang="en" sz="1200" b="1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i</a:t>
            </a:r>
            <a:r>
              <a:rPr lang="en" sz="1200" b="0" i="0" u="none" strike="noStrike" cap="non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nfographics &amp; images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Freepik</a:t>
            </a:r>
            <a:r>
              <a:rPr lang="en" sz="1200" b="1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1" name="Google Shape;1671;p80"/>
          <p:cNvSpPr/>
          <p:nvPr/>
        </p:nvSpPr>
        <p:spPr>
          <a:xfrm>
            <a:off x="5570568" y="-2413037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3_1_1_1"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3" name="Google Shape;1673;p81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4" name="Google Shape;1674;p81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675" name="Google Shape;1675;p8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8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8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8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8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8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8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8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8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8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8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8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8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8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8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8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81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81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8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81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8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8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8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8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8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8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8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8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8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81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8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8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8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81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81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10" name="Google Shape;1710;p81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711" name="Google Shape;1711;p81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4"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3" name="Google Shape;1713;p82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4" name="Google Shape;1714;p82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715" name="Google Shape;1715;p8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8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8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8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8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8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8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8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8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8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8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8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8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8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8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8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8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8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8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8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8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8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8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8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8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8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8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8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8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8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8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8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8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8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8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50" name="Google Shape;1750;p82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1" name="Google Shape;1751;p82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2" name="Google Shape;1752;p82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753" name="Google Shape;1753;p8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8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8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8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8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8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8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8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8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8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8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8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8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8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8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8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82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82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8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82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8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8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8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8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8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8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8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8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8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82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8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8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8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82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82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8" name="Google Shape;1788;p82"/>
          <p:cNvSpPr txBox="1">
            <a:spLocks noGrp="1"/>
          </p:cNvSpPr>
          <p:nvPr>
            <p:ph type="title"/>
          </p:nvPr>
        </p:nvSpPr>
        <p:spPr>
          <a:xfrm>
            <a:off x="732375" y="1618170"/>
            <a:ext cx="3839700" cy="6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9" name="Google Shape;1789;p82"/>
          <p:cNvSpPr txBox="1">
            <a:spLocks noGrp="1"/>
          </p:cNvSpPr>
          <p:nvPr>
            <p:ph type="subTitle" idx="1"/>
          </p:nvPr>
        </p:nvSpPr>
        <p:spPr>
          <a:xfrm>
            <a:off x="732375" y="2191200"/>
            <a:ext cx="7691700" cy="20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l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90" name="Google Shape;1790;p82"/>
          <p:cNvSpPr txBox="1">
            <a:spLocks noGrp="1"/>
          </p:cNvSpPr>
          <p:nvPr>
            <p:ph type="ctrTitle" idx="2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791" name="Google Shape;1791;p82"/>
          <p:cNvSpPr/>
          <p:nvPr/>
        </p:nvSpPr>
        <p:spPr>
          <a:xfrm rot="9899989">
            <a:off x="7836136" y="407263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3" name="Google Shape;1793;p83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4" name="Google Shape;1794;p83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795" name="Google Shape;1795;p8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8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8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8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8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8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8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8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8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8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8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8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8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8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8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8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8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8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8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8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8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8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8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8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8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8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8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8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8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8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8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8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8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8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8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30" name="Google Shape;1830;p83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1" name="Google Shape;1831;p83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832" name="Google Shape;1832;p83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3" name="Google Shape;1833;p83"/>
          <p:cNvSpPr txBox="1">
            <a:spLocks noGrp="1"/>
          </p:cNvSpPr>
          <p:nvPr>
            <p:ph type="title"/>
          </p:nvPr>
        </p:nvSpPr>
        <p:spPr>
          <a:xfrm>
            <a:off x="732375" y="1637495"/>
            <a:ext cx="383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34" name="Google Shape;1834;p83"/>
          <p:cNvSpPr txBox="1">
            <a:spLocks noGrp="1"/>
          </p:cNvSpPr>
          <p:nvPr>
            <p:ph type="subTitle" idx="1"/>
          </p:nvPr>
        </p:nvSpPr>
        <p:spPr>
          <a:xfrm>
            <a:off x="475175" y="2194825"/>
            <a:ext cx="4096800" cy="24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35" name="Google Shape;1835;p83"/>
          <p:cNvSpPr txBox="1">
            <a:spLocks noGrp="1"/>
          </p:cNvSpPr>
          <p:nvPr>
            <p:ph type="title" idx="2"/>
          </p:nvPr>
        </p:nvSpPr>
        <p:spPr>
          <a:xfrm>
            <a:off x="4578150" y="1637495"/>
            <a:ext cx="383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36" name="Google Shape;1836;p83"/>
          <p:cNvSpPr txBox="1">
            <a:spLocks noGrp="1"/>
          </p:cNvSpPr>
          <p:nvPr>
            <p:ph type="subTitle" idx="3"/>
          </p:nvPr>
        </p:nvSpPr>
        <p:spPr>
          <a:xfrm>
            <a:off x="4578150" y="2194825"/>
            <a:ext cx="4096800" cy="24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37" name="Google Shape;1837;p83"/>
          <p:cNvSpPr txBox="1">
            <a:spLocks noGrp="1"/>
          </p:cNvSpPr>
          <p:nvPr>
            <p:ph type="ctrTitle" idx="4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0" name="Google Shape;1840;p87"/>
          <p:cNvPicPr preferRelativeResize="0"/>
          <p:nvPr/>
        </p:nvPicPr>
        <p:blipFill rotWithShape="1">
          <a:blip r:embed="rId2">
            <a:alphaModFix amt="76000"/>
          </a:blip>
          <a:srcRect/>
          <a:stretch/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87"/>
          <p:cNvPicPr preferRelativeResize="0"/>
          <p:nvPr/>
        </p:nvPicPr>
        <p:blipFill rotWithShape="1">
          <a:blip r:embed="rId2">
            <a:alphaModFix amt="76000"/>
          </a:blip>
          <a:srcRect/>
          <a:stretch/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87"/>
          <p:cNvPicPr preferRelativeResize="0"/>
          <p:nvPr/>
        </p:nvPicPr>
        <p:blipFill rotWithShape="1">
          <a:blip r:embed="rId3">
            <a:alphaModFix amt="76000"/>
          </a:blip>
          <a:srcRect/>
          <a:stretch/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87"/>
          <p:cNvPicPr preferRelativeResize="0"/>
          <p:nvPr/>
        </p:nvPicPr>
        <p:blipFill rotWithShape="1">
          <a:blip r:embed="rId4">
            <a:alphaModFix amt="47000"/>
          </a:blip>
          <a:srcRect/>
          <a:stretch/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4" name="Google Shape;1844;p87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845" name="Google Shape;1845;p8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8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8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8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8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8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8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8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8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8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8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8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8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8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8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8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87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87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8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87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8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8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8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8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8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8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8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8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8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87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8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8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8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87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87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0" name="Google Shape;1880;p87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81" name="Google Shape;1881;p87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87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87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87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87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87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87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87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87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87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87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87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87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87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87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87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87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87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87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87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87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87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87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87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87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87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87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87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87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87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87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87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87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87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87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6" name="Google Shape;1916;p87"/>
          <p:cNvSpPr/>
          <p:nvPr/>
        </p:nvSpPr>
        <p:spPr>
          <a:xfrm>
            <a:off x="5570568" y="-2413037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9"/>
          <p:cNvSpPr txBox="1">
            <a:spLocks noGrp="1"/>
          </p:cNvSpPr>
          <p:nvPr>
            <p:ph type="subTitle" idx="1"/>
          </p:nvPr>
        </p:nvSpPr>
        <p:spPr>
          <a:xfrm>
            <a:off x="671450" y="2555700"/>
            <a:ext cx="3566700" cy="11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59"/>
          <p:cNvSpPr txBox="1">
            <a:spLocks noGrp="1"/>
          </p:cNvSpPr>
          <p:nvPr>
            <p:ph type="ctrTitle"/>
          </p:nvPr>
        </p:nvSpPr>
        <p:spPr>
          <a:xfrm>
            <a:off x="671450" y="1875052"/>
            <a:ext cx="26043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97" name="Google Shape;197;p59"/>
          <p:cNvPicPr preferRelativeResize="0"/>
          <p:nvPr/>
        </p:nvPicPr>
        <p:blipFill rotWithShape="1">
          <a:blip r:embed="rId2">
            <a:alphaModFix amt="64000"/>
          </a:blip>
          <a:srcRect/>
          <a:stretch/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59"/>
          <p:cNvPicPr preferRelativeResize="0"/>
          <p:nvPr/>
        </p:nvPicPr>
        <p:blipFill rotWithShape="1">
          <a:blip r:embed="rId3">
            <a:alphaModFix amt="66000"/>
          </a:blip>
          <a:srcRect/>
          <a:stretch/>
        </p:blipFill>
        <p:spPr>
          <a:xfrm rot="1326165" flipH="1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" name="Google Shape;199;p59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0" name="Google Shape;200;p5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5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5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5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5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5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5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5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5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5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5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5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5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5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5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5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5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59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59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59"/>
          <p:cNvPicPr preferRelativeResize="0"/>
          <p:nvPr/>
        </p:nvPicPr>
        <p:blipFill rotWithShape="1">
          <a:blip r:embed="rId5">
            <a:alphaModFix amt="74000"/>
          </a:blip>
          <a:srcRect/>
          <a:stretch/>
        </p:blipFill>
        <p:spPr>
          <a:xfrm rot="-9631575" flipH="1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88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9" name="Google Shape;1919;p8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920" name="Google Shape;1920;p88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88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88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88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88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88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88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88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88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88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88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88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88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88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88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88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88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88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88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88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88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88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88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88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88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88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88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88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88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88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88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88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88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88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88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55" name="Google Shape;1955;p88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88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57" name="Google Shape;1957;p88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" name="Google Shape;1959;p89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0" name="Google Shape;1960;p89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961" name="Google Shape;1961;p8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8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8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8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8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8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8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8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8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8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8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8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8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8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8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8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8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8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8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8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8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8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8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8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8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8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8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8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8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8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8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8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8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8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8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96" name="Google Shape;1996;p89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7" name="Google Shape;1997;p89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8" name="Google Shape;1998;p89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999" name="Google Shape;1999;p8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8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8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8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8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8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8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8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8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8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8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8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8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8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8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8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89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89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8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89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8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8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8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8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8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8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8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8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8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89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8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8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8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89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89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_1_1_1"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5" name="Google Shape;2035;p90"/>
          <p:cNvPicPr preferRelativeResize="0"/>
          <p:nvPr/>
        </p:nvPicPr>
        <p:blipFill rotWithShape="1">
          <a:blip r:embed="rId2">
            <a:alphaModFix amt="64000"/>
          </a:blip>
          <a:srcRect/>
          <a:stretch/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90"/>
          <p:cNvPicPr preferRelativeResize="0"/>
          <p:nvPr/>
        </p:nvPicPr>
        <p:blipFill rotWithShape="1">
          <a:blip r:embed="rId3">
            <a:alphaModFix amt="66000"/>
          </a:blip>
          <a:srcRect/>
          <a:stretch/>
        </p:blipFill>
        <p:spPr>
          <a:xfrm rot="1326165" flipH="1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9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38" name="Google Shape;2038;p9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9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9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9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9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9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9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9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9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9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9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9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9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9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9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9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90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90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9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90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9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9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9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9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9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9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9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9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9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90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9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9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9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90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90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3" name="Google Shape;2073;p90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4" name="Google Shape;2074;p90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90"/>
          <p:cNvPicPr preferRelativeResize="0"/>
          <p:nvPr/>
        </p:nvPicPr>
        <p:blipFill rotWithShape="1">
          <a:blip r:embed="rId5">
            <a:alphaModFix amt="74000"/>
          </a:blip>
          <a:srcRect/>
          <a:stretch/>
        </p:blipFill>
        <p:spPr>
          <a:xfrm rot="-9631575" flipH="1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_1_1_2"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7" name="Google Shape;2077;p91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8" name="Google Shape;2078;p91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2079" name="Google Shape;2079;p9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9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9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9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9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9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9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9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9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9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9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9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9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9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9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9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91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91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9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91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9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9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9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9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9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9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9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9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9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91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9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9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9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91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91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14" name="Google Shape;2114;p91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5" name="Google Shape;2115;p91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116" name="Google Shape;2116;p91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0"/>
          <p:cNvSpPr txBox="1">
            <a:spLocks noGrp="1"/>
          </p:cNvSpPr>
          <p:nvPr>
            <p:ph type="subTitle" idx="1"/>
          </p:nvPr>
        </p:nvSpPr>
        <p:spPr>
          <a:xfrm flipH="1">
            <a:off x="5047900" y="2607067"/>
            <a:ext cx="3367800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60"/>
          <p:cNvSpPr txBox="1">
            <a:spLocks noGrp="1"/>
          </p:cNvSpPr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41" name="Google Shape;241;p60"/>
          <p:cNvPicPr preferRelativeResize="0"/>
          <p:nvPr/>
        </p:nvPicPr>
        <p:blipFill rotWithShape="1">
          <a:blip r:embed="rId2">
            <a:alphaModFix amt="82000"/>
          </a:blip>
          <a:srcRect/>
          <a:stretch/>
        </p:blipFill>
        <p:spPr>
          <a:xfrm>
            <a:off x="6498000" y="3581373"/>
            <a:ext cx="3440400" cy="2840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60"/>
          <p:cNvSpPr/>
          <p:nvPr/>
        </p:nvSpPr>
        <p:spPr>
          <a:xfrm rot="-2569776">
            <a:off x="7774946" y="-1017900"/>
            <a:ext cx="2265043" cy="216579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60"/>
          <p:cNvGrpSpPr/>
          <p:nvPr/>
        </p:nvGrpSpPr>
        <p:grpSpPr>
          <a:xfrm rot="-6629356">
            <a:off x="7495291" y="3526103"/>
            <a:ext cx="1344346" cy="2469672"/>
            <a:chOff x="272875" y="1419395"/>
            <a:chExt cx="255950" cy="563168"/>
          </a:xfrm>
        </p:grpSpPr>
        <p:sp>
          <p:nvSpPr>
            <p:cNvPr id="244" name="Google Shape;244;p6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6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6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6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0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60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0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0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0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0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9" name="Google Shape;279;p60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 rot="-5400005">
            <a:off x="-1096437" y="-959501"/>
            <a:ext cx="3632875" cy="299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61"/>
          <p:cNvPicPr preferRelativeResize="0"/>
          <p:nvPr/>
        </p:nvPicPr>
        <p:blipFill rotWithShape="1">
          <a:blip r:embed="rId2">
            <a:alphaModFix amt="76000"/>
          </a:blip>
          <a:srcRect/>
          <a:stretch/>
        </p:blipFill>
        <p:spPr>
          <a:xfrm>
            <a:off x="345175" y="3258079"/>
            <a:ext cx="8158656" cy="30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61"/>
          <p:cNvPicPr preferRelativeResize="0"/>
          <p:nvPr/>
        </p:nvPicPr>
        <p:blipFill rotWithShape="1">
          <a:blip r:embed="rId3">
            <a:alphaModFix amt="47000"/>
          </a:blip>
          <a:srcRect/>
          <a:stretch/>
        </p:blipFill>
        <p:spPr>
          <a:xfrm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61"/>
          <p:cNvSpPr/>
          <p:nvPr/>
        </p:nvSpPr>
        <p:spPr>
          <a:xfrm>
            <a:off x="4379243" y="-2465274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61"/>
          <p:cNvGrpSpPr/>
          <p:nvPr/>
        </p:nvGrpSpPr>
        <p:grpSpPr>
          <a:xfrm rot="-2700000">
            <a:off x="473130" y="2695837"/>
            <a:ext cx="1344349" cy="2469678"/>
            <a:chOff x="272875" y="1419395"/>
            <a:chExt cx="255950" cy="563168"/>
          </a:xfrm>
        </p:grpSpPr>
        <p:sp>
          <p:nvSpPr>
            <p:cNvPr id="285" name="Google Shape;285;p6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1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1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6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1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61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1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1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61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321" name="Google Shape;321;p6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6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6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6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1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1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1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1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6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1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1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6" name="Google Shape;356;p61"/>
          <p:cNvSpPr txBox="1">
            <a:spLocks noGrp="1"/>
          </p:cNvSpPr>
          <p:nvPr>
            <p:ph type="subTitle" idx="1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61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61"/>
          <p:cNvSpPr txBox="1">
            <a:spLocks noGrp="1"/>
          </p:cNvSpPr>
          <p:nvPr>
            <p:ph type="title" idx="2"/>
          </p:nvPr>
        </p:nvSpPr>
        <p:spPr>
          <a:xfrm>
            <a:off x="2646000" y="894175"/>
            <a:ext cx="385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5000"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62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8456486" flipH="1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" name="Google Shape;361;p62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362" name="Google Shape;362;p6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6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6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6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6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6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6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6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6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6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6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6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6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6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7" name="Google Shape;397;p62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62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62"/>
          <p:cNvGrpSpPr/>
          <p:nvPr/>
        </p:nvGrpSpPr>
        <p:grpSpPr>
          <a:xfrm rot="-7181356">
            <a:off x="474923" y="-1462434"/>
            <a:ext cx="1344356" cy="2469645"/>
            <a:chOff x="272875" y="1419395"/>
            <a:chExt cx="255950" cy="563168"/>
          </a:xfrm>
        </p:grpSpPr>
        <p:sp>
          <p:nvSpPr>
            <p:cNvPr id="400" name="Google Shape;400;p6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2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2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2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2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2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2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62"/>
          <p:cNvSpPr/>
          <p:nvPr/>
        </p:nvSpPr>
        <p:spPr>
          <a:xfrm rot="3011561">
            <a:off x="8384437" y="-796490"/>
            <a:ext cx="1345837" cy="128686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2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63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63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0" name="Google Shape;440;p63"/>
          <p:cNvGrpSpPr/>
          <p:nvPr/>
        </p:nvGrpSpPr>
        <p:grpSpPr>
          <a:xfrm rot="-8099954">
            <a:off x="25750" y="-768877"/>
            <a:ext cx="1344367" cy="1995327"/>
            <a:chOff x="272875" y="1527563"/>
            <a:chExt cx="255950" cy="455000"/>
          </a:xfrm>
        </p:grpSpPr>
        <p:sp>
          <p:nvSpPr>
            <p:cNvPr id="441" name="Google Shape;441;p6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6" name="Google Shape;476;p63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6814727" flipH="1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63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8" name="Google Shape;478;p63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479" name="Google Shape;479;p6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6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3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3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3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6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6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6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6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6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3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3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3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4" name="Google Shape;514;p63"/>
          <p:cNvSpPr txBox="1">
            <a:spLocks noGrp="1"/>
          </p:cNvSpPr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5" name="Google Shape;515;p63"/>
          <p:cNvSpPr txBox="1">
            <a:spLocks noGrp="1"/>
          </p:cNvSpPr>
          <p:nvPr>
            <p:ph type="subTitle" idx="1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63"/>
          <p:cNvSpPr txBox="1">
            <a:spLocks noGrp="1"/>
          </p:cNvSpPr>
          <p:nvPr>
            <p:ph type="title" idx="2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7" name="Google Shape;517;p63"/>
          <p:cNvSpPr txBox="1">
            <a:spLocks noGrp="1"/>
          </p:cNvSpPr>
          <p:nvPr>
            <p:ph type="subTitle" idx="3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63"/>
          <p:cNvSpPr txBox="1">
            <a:spLocks noGrp="1"/>
          </p:cNvSpPr>
          <p:nvPr>
            <p:ph type="title" idx="4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9" name="Google Shape;519;p63"/>
          <p:cNvSpPr txBox="1">
            <a:spLocks noGrp="1"/>
          </p:cNvSpPr>
          <p:nvPr>
            <p:ph type="subTitle" idx="5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63"/>
          <p:cNvSpPr txBox="1">
            <a:spLocks noGrp="1"/>
          </p:cNvSpPr>
          <p:nvPr>
            <p:ph type="ctrTitle" idx="6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" name="Google Shape;522;p64"/>
          <p:cNvGrpSpPr/>
          <p:nvPr/>
        </p:nvGrpSpPr>
        <p:grpSpPr>
          <a:xfrm>
            <a:off x="-1680775" y="-4224695"/>
            <a:ext cx="16179800" cy="13950337"/>
            <a:chOff x="-1680775" y="-4224695"/>
            <a:chExt cx="16179800" cy="13950337"/>
          </a:xfrm>
        </p:grpSpPr>
        <p:pic>
          <p:nvPicPr>
            <p:cNvPr id="523" name="Google Shape;523;p6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-3224823">
              <a:off x="-140037" y="3490385"/>
              <a:ext cx="5882028" cy="4855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64"/>
            <p:cNvPicPr preferRelativeResize="0"/>
            <p:nvPr/>
          </p:nvPicPr>
          <p:blipFill rotWithShape="1">
            <a:blip r:embed="rId3">
              <a:alphaModFix amt="56000"/>
            </a:blip>
            <a:srcRect/>
            <a:stretch/>
          </p:blipFill>
          <p:spPr>
            <a:xfrm rot="10800000" flipH="1">
              <a:off x="7048980" y="-1210521"/>
              <a:ext cx="6114874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64"/>
            <p:cNvPicPr preferRelativeResize="0"/>
            <p:nvPr/>
          </p:nvPicPr>
          <p:blipFill rotWithShape="1">
            <a:blip r:embed="rId4">
              <a:alphaModFix amt="52000"/>
            </a:blip>
            <a:srcRect/>
            <a:stretch/>
          </p:blipFill>
          <p:spPr>
            <a:xfrm rot="5400000">
              <a:off x="5834261" y="-3262046"/>
              <a:ext cx="4474637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64"/>
            <p:cNvPicPr preferRelativeResize="0"/>
            <p:nvPr/>
          </p:nvPicPr>
          <p:blipFill rotWithShape="1">
            <a:blip r:embed="rId5">
              <a:alphaModFix amt="47000"/>
            </a:blip>
            <a:srcRect/>
            <a:stretch/>
          </p:blipFill>
          <p:spPr>
            <a:xfrm rot="-1342742">
              <a:off x="-977911" y="-3287812"/>
              <a:ext cx="5882021" cy="48557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Google Shape;527;p64"/>
            <p:cNvPicPr preferRelativeResize="0"/>
            <p:nvPr/>
          </p:nvPicPr>
          <p:blipFill rotWithShape="1">
            <a:blip r:embed="rId6">
              <a:alphaModFix amt="58000"/>
            </a:blip>
            <a:srcRect/>
            <a:stretch/>
          </p:blipFill>
          <p:spPr>
            <a:xfrm rot="10599510">
              <a:off x="-546556" y="1325195"/>
              <a:ext cx="1787179" cy="4287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64"/>
            <p:cNvPicPr preferRelativeResize="0"/>
            <p:nvPr/>
          </p:nvPicPr>
          <p:blipFill rotWithShape="1">
            <a:blip r:embed="rId7">
              <a:alphaModFix amt="45000"/>
            </a:blip>
            <a:srcRect/>
            <a:stretch/>
          </p:blipFill>
          <p:spPr>
            <a:xfrm rot="380280">
              <a:off x="6197600" y="3797979"/>
              <a:ext cx="8158655" cy="30382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9" name="Google Shape;529;p64"/>
          <p:cNvSpPr txBox="1">
            <a:spLocks noGrp="1"/>
          </p:cNvSpPr>
          <p:nvPr>
            <p:ph type="title"/>
          </p:nvPr>
        </p:nvSpPr>
        <p:spPr>
          <a:xfrm>
            <a:off x="2290050" y="3076083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0" name="Google Shape;530;p64"/>
          <p:cNvSpPr txBox="1">
            <a:spLocks noGrp="1"/>
          </p:cNvSpPr>
          <p:nvPr>
            <p:ph type="subTitle" idx="1"/>
          </p:nvPr>
        </p:nvSpPr>
        <p:spPr>
          <a:xfrm>
            <a:off x="1605150" y="1547033"/>
            <a:ext cx="5933700" cy="18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1" name="Google Shape;531;p64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532" name="Google Shape;532;p64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4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4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4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4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64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4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4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4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4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4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4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4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4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4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4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4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4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4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4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4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4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4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4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4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4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4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4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4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4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4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4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64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64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64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7" name="Google Shape;567;p64"/>
          <p:cNvSpPr/>
          <p:nvPr/>
        </p:nvSpPr>
        <p:spPr>
          <a:xfrm rot="-7373435">
            <a:off x="-1518218" y="3027895"/>
            <a:ext cx="2265005" cy="216576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_1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65"/>
          <p:cNvPicPr preferRelativeResize="0"/>
          <p:nvPr/>
        </p:nvPicPr>
        <p:blipFill rotWithShape="1">
          <a:blip r:embed="rId2">
            <a:alphaModFix amt="66000"/>
          </a:blip>
          <a:srcRect/>
          <a:stretch/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0" name="Google Shape;570;p65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571" name="Google Shape;571;p6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6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6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6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6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6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6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6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6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6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6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6" name="Google Shape;606;p65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65"/>
          <p:cNvPicPr preferRelativeResize="0"/>
          <p:nvPr/>
        </p:nvPicPr>
        <p:blipFill rotWithShape="1">
          <a:blip r:embed="rId4">
            <a:alphaModFix amt="76000"/>
          </a:blip>
          <a:srcRect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65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609" name="Google Shape;609;p6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5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5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5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6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6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6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6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6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6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5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6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6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5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5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4" name="Google Shape;644;p65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45" name="Google Shape;645;p65"/>
          <p:cNvSpPr/>
          <p:nvPr/>
        </p:nvSpPr>
        <p:spPr>
          <a:xfrm rot="231922" flipH="1">
            <a:off x="7469257" y="-6453732"/>
            <a:ext cx="4623938" cy="7256951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jp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3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7" name="Google Shape;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3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7.png"/><Relationship Id="rId5" Type="http://schemas.openxmlformats.org/officeDocument/2006/relationships/image" Target="../media/image30.png"/><Relationship Id="rId4" Type="http://schemas.openxmlformats.org/officeDocument/2006/relationships/image" Target="../media/image6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3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TzzXP3T_AQW1971ulEU6rW5XFxgLBwL5/view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5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2jsCyecYhTCL49pHta-UQBHvRrFsnZ66/view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rjfmufM5lr2AMd1Xc8Oj2yXqoCGa0w7m/view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6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9.png"/><Relationship Id="rId4" Type="http://schemas.openxmlformats.org/officeDocument/2006/relationships/image" Target="../media/image7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3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72.png"/><Relationship Id="rId4" Type="http://schemas.openxmlformats.org/officeDocument/2006/relationships/image" Target="../media/image6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63.png"/><Relationship Id="rId3" Type="http://schemas.openxmlformats.org/officeDocument/2006/relationships/image" Target="../media/image3.png"/><Relationship Id="rId7" Type="http://schemas.openxmlformats.org/officeDocument/2006/relationships/image" Target="../media/image38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11" Type="http://schemas.openxmlformats.org/officeDocument/2006/relationships/image" Target="../media/image70.png"/><Relationship Id="rId5" Type="http://schemas.openxmlformats.org/officeDocument/2006/relationships/image" Target="../media/image29.png"/><Relationship Id="rId10" Type="http://schemas.openxmlformats.org/officeDocument/2006/relationships/image" Target="../media/image44.png"/><Relationship Id="rId4" Type="http://schemas.openxmlformats.org/officeDocument/2006/relationships/image" Target="../media/image28.png"/><Relationship Id="rId9" Type="http://schemas.openxmlformats.org/officeDocument/2006/relationships/image" Target="../media/image36.png"/><Relationship Id="rId14" Type="http://schemas.openxmlformats.org/officeDocument/2006/relationships/image" Target="../media/image49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42.png"/><Relationship Id="rId7" Type="http://schemas.openxmlformats.org/officeDocument/2006/relationships/image" Target="../media/image7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0.png"/><Relationship Id="rId5" Type="http://schemas.openxmlformats.org/officeDocument/2006/relationships/image" Target="../media/image44.png"/><Relationship Id="rId4" Type="http://schemas.openxmlformats.org/officeDocument/2006/relationships/image" Target="../media/image36.png"/><Relationship Id="rId9" Type="http://schemas.openxmlformats.org/officeDocument/2006/relationships/image" Target="../media/image4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1" name="Google Shape;2121;gcfefc4e056_0_1"/>
          <p:cNvPicPr preferRelativeResize="0"/>
          <p:nvPr/>
        </p:nvPicPr>
        <p:blipFill rotWithShape="1">
          <a:blip r:embed="rId3">
            <a:alphaModFix amt="74000"/>
          </a:blip>
          <a:srcRect/>
          <a:stretch/>
        </p:blipFill>
        <p:spPr>
          <a:xfrm rot="9461196">
            <a:off x="1917996" y="2388117"/>
            <a:ext cx="2894873" cy="25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gcfefc4e056_0_1"/>
          <p:cNvPicPr preferRelativeResize="0"/>
          <p:nvPr/>
        </p:nvPicPr>
        <p:blipFill rotWithShape="1">
          <a:blip r:embed="rId4">
            <a:alphaModFix amt="74000"/>
          </a:blip>
          <a:srcRect/>
          <a:stretch/>
        </p:blipFill>
        <p:spPr>
          <a:xfrm rot="1377427">
            <a:off x="4764679" y="752254"/>
            <a:ext cx="2894876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gcfefc4e056_0_1"/>
          <p:cNvPicPr preferRelativeResize="0"/>
          <p:nvPr/>
        </p:nvPicPr>
        <p:blipFill rotWithShape="1">
          <a:blip r:embed="rId5">
            <a:alphaModFix amt="47000"/>
          </a:blip>
          <a:srcRect/>
          <a:stretch/>
        </p:blipFill>
        <p:spPr>
          <a:xfrm>
            <a:off x="1808452" y="227299"/>
            <a:ext cx="5527099" cy="45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4" name="Google Shape;2124;gcfefc4e056_0_1"/>
          <p:cNvSpPr txBox="1">
            <a:spLocks noGrp="1"/>
          </p:cNvSpPr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800" dirty="0"/>
              <a:t>DIGITAL MANUFACTURING </a:t>
            </a:r>
            <a:endParaRPr sz="3800" dirty="0"/>
          </a:p>
        </p:txBody>
      </p:sp>
      <p:sp>
        <p:nvSpPr>
          <p:cNvPr id="2125" name="Google Shape;2125;gcfefc4e056_0_1"/>
          <p:cNvSpPr txBox="1">
            <a:spLocks noGrp="1"/>
          </p:cNvSpPr>
          <p:nvPr>
            <p:ph type="subTitle" idx="1"/>
          </p:nvPr>
        </p:nvSpPr>
        <p:spPr>
          <a:xfrm>
            <a:off x="590528" y="3375440"/>
            <a:ext cx="770400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dirty="0"/>
              <a:t>KNIFE / Comb WITH PLANETARY GEAR MECHANISM</a:t>
            </a:r>
            <a:endParaRPr b="1" dirty="0"/>
          </a:p>
        </p:txBody>
      </p:sp>
      <p:sp>
        <p:nvSpPr>
          <p:cNvPr id="2126" name="Google Shape;2126;gcfefc4e056_0_1"/>
          <p:cNvSpPr/>
          <p:nvPr/>
        </p:nvSpPr>
        <p:spPr>
          <a:xfrm>
            <a:off x="-3657600" y="7305175"/>
            <a:ext cx="792600" cy="7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5" name="Google Shape;2255;g105f8bb057e_2_99"/>
          <p:cNvPicPr preferRelativeResize="0"/>
          <p:nvPr/>
        </p:nvPicPr>
        <p:blipFill rotWithShape="1">
          <a:blip r:embed="rId3">
            <a:alphaModFix amt="68000"/>
          </a:blip>
          <a:srcRect/>
          <a:stretch/>
        </p:blipFill>
        <p:spPr>
          <a:xfrm>
            <a:off x="185500" y="0"/>
            <a:ext cx="4337098" cy="291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6" name="Google Shape;2256;g105f8bb057e_2_99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058600" y="2353800"/>
            <a:ext cx="3981802" cy="2675873"/>
          </a:xfrm>
          <a:prstGeom prst="rect">
            <a:avLst/>
          </a:prstGeom>
          <a:noFill/>
          <a:ln>
            <a:noFill/>
          </a:ln>
        </p:spPr>
      </p:pic>
      <p:sp>
        <p:nvSpPr>
          <p:cNvPr id="2257" name="Google Shape;2257;g105f8bb057e_2_99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58" name="Google Shape;2258;g105f8bb057e_2_99"/>
          <p:cNvSpPr/>
          <p:nvPr/>
        </p:nvSpPr>
        <p:spPr>
          <a:xfrm>
            <a:off x="4141025" y="1825317"/>
            <a:ext cx="871800" cy="920700"/>
          </a:xfrm>
          <a:custGeom>
            <a:avLst/>
            <a:gdLst/>
            <a:ahLst/>
            <a:cxnLst/>
            <a:rect l="l" t="t" r="r" b="b"/>
            <a:pathLst>
              <a:path w="34872" h="36828" extrusionOk="0">
                <a:moveTo>
                  <a:pt x="0" y="1085"/>
                </a:moveTo>
                <a:cubicBezTo>
                  <a:pt x="4754" y="-378"/>
                  <a:pt x="11304" y="-688"/>
                  <a:pt x="14821" y="2829"/>
                </a:cubicBezTo>
                <a:cubicBezTo>
                  <a:pt x="20751" y="8759"/>
                  <a:pt x="17977" y="19386"/>
                  <a:pt x="20923" y="27238"/>
                </a:cubicBezTo>
                <a:cubicBezTo>
                  <a:pt x="22905" y="32521"/>
                  <a:pt x="33088" y="31475"/>
                  <a:pt x="34872" y="36828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259" name="Google Shape;2259;g105f8bb057e_2_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5675" y="2807500"/>
            <a:ext cx="2279825" cy="20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0" name="Google Shape;2260;g105f8bb057e_2_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1525" y="493623"/>
            <a:ext cx="2496554" cy="21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5" name="Google Shape;2265;g105f8bb057e_0_54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54575" y="316025"/>
            <a:ext cx="4154323" cy="2684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6" name="Google Shape;2266;g105f8bb057e_0_54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3841770" y="2141825"/>
            <a:ext cx="4233331" cy="2849276"/>
          </a:xfrm>
          <a:prstGeom prst="rect">
            <a:avLst/>
          </a:prstGeom>
          <a:noFill/>
          <a:ln>
            <a:noFill/>
          </a:ln>
        </p:spPr>
      </p:pic>
      <p:sp>
        <p:nvSpPr>
          <p:cNvPr id="2267" name="Google Shape;2267;g105f8bb057e_0_54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6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8" name="Google Shape;2268;g105f8bb057e_0_54"/>
          <p:cNvSpPr/>
          <p:nvPr/>
        </p:nvSpPr>
        <p:spPr>
          <a:xfrm>
            <a:off x="3759800" y="1710700"/>
            <a:ext cx="958950" cy="969850"/>
          </a:xfrm>
          <a:custGeom>
            <a:avLst/>
            <a:gdLst/>
            <a:ahLst/>
            <a:cxnLst/>
            <a:rect l="l" t="t" r="r" b="b"/>
            <a:pathLst>
              <a:path w="38358" h="38794" extrusionOk="0">
                <a:moveTo>
                  <a:pt x="0" y="0"/>
                </a:moveTo>
                <a:cubicBezTo>
                  <a:pt x="10777" y="2156"/>
                  <a:pt x="22304" y="5741"/>
                  <a:pt x="30076" y="13513"/>
                </a:cubicBezTo>
                <a:cubicBezTo>
                  <a:pt x="31770" y="15207"/>
                  <a:pt x="31350" y="18137"/>
                  <a:pt x="31820" y="20487"/>
                </a:cubicBezTo>
                <a:cubicBezTo>
                  <a:pt x="32407" y="23421"/>
                  <a:pt x="35453" y="25430"/>
                  <a:pt x="36179" y="28333"/>
                </a:cubicBezTo>
                <a:cubicBezTo>
                  <a:pt x="37043" y="31788"/>
                  <a:pt x="36764" y="35609"/>
                  <a:pt x="38358" y="38794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269" name="Google Shape;2269;g105f8bb057e_0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7852" y="2604348"/>
            <a:ext cx="2473775" cy="2155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0" name="Google Shape;2270;g105f8bb057e_0_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3025" y="832699"/>
            <a:ext cx="2473775" cy="194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5" name="Google Shape;2275;g105f8bb057e_0_40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391450" y="615275"/>
            <a:ext cx="3779501" cy="2813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6" name="Google Shape;2276;g105f8bb057e_0_40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271200" y="2321575"/>
            <a:ext cx="3644126" cy="2813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77" name="Google Shape;2277;g105f8bb057e_0_40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7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278" name="Google Shape;2278;g105f8bb057e_0_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4250" y="1093000"/>
            <a:ext cx="2264450" cy="2122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9" name="Google Shape;2279;g105f8bb057e_0_40"/>
          <p:cNvPicPr preferRelativeResize="0"/>
          <p:nvPr/>
        </p:nvPicPr>
        <p:blipFill rotWithShape="1">
          <a:blip r:embed="rId6">
            <a:alphaModFix/>
          </a:blip>
          <a:srcRect l="10816" t="6840" r="4681" b="3857"/>
          <a:stretch/>
        </p:blipFill>
        <p:spPr>
          <a:xfrm>
            <a:off x="4996500" y="2882500"/>
            <a:ext cx="2181450" cy="19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0" name="Google Shape;2280;g105f8bb057e_0_40"/>
          <p:cNvSpPr/>
          <p:nvPr/>
        </p:nvSpPr>
        <p:spPr>
          <a:xfrm>
            <a:off x="3814150" y="2175850"/>
            <a:ext cx="956625" cy="1242375"/>
          </a:xfrm>
          <a:custGeom>
            <a:avLst/>
            <a:gdLst/>
            <a:ahLst/>
            <a:cxnLst/>
            <a:rect l="l" t="t" r="r" b="b"/>
            <a:pathLst>
              <a:path w="38265" h="49695" extrusionOk="0">
                <a:moveTo>
                  <a:pt x="0" y="0"/>
                </a:moveTo>
                <a:cubicBezTo>
                  <a:pt x="6925" y="1386"/>
                  <a:pt x="14685" y="6565"/>
                  <a:pt x="16399" y="13417"/>
                </a:cubicBezTo>
                <a:cubicBezTo>
                  <a:pt x="18104" y="20235"/>
                  <a:pt x="16238" y="28004"/>
                  <a:pt x="19381" y="34290"/>
                </a:cubicBezTo>
                <a:cubicBezTo>
                  <a:pt x="21948" y="39425"/>
                  <a:pt x="26359" y="44402"/>
                  <a:pt x="31805" y="46217"/>
                </a:cubicBezTo>
                <a:cubicBezTo>
                  <a:pt x="34125" y="46990"/>
                  <a:pt x="37492" y="47375"/>
                  <a:pt x="38265" y="49695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5" name="Google Shape;2285;g105f8bb057e_2_117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3980450" y="2373050"/>
            <a:ext cx="3978226" cy="265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6" name="Google Shape;2286;g105f8bb057e_2_117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130775" y="459900"/>
            <a:ext cx="3732600" cy="2598123"/>
          </a:xfrm>
          <a:prstGeom prst="rect">
            <a:avLst/>
          </a:prstGeom>
          <a:noFill/>
          <a:ln>
            <a:noFill/>
          </a:ln>
        </p:spPr>
      </p:pic>
      <p:sp>
        <p:nvSpPr>
          <p:cNvPr id="2287" name="Google Shape;2287;g105f8bb057e_2_117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8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288" name="Google Shape;2288;g105f8bb057e_2_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4300" y="835825"/>
            <a:ext cx="2289775" cy="20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9" name="Google Shape;2289;g105f8bb057e_2_1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3850" y="2893225"/>
            <a:ext cx="2750850" cy="189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0" name="Google Shape;2290;g105f8bb057e_2_117"/>
          <p:cNvSpPr/>
          <p:nvPr/>
        </p:nvSpPr>
        <p:spPr>
          <a:xfrm>
            <a:off x="3489475" y="2165075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5" name="Google Shape;2295;g105f8bb057e_0_108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130775" y="355200"/>
            <a:ext cx="3432624" cy="238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6" name="Google Shape;2296;g105f8bb057e_0_108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3312700" y="2293625"/>
            <a:ext cx="5386075" cy="273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7" name="Google Shape;2297;g105f8bb057e_0_108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9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8" name="Google Shape;2298;g105f8bb057e_0_108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99" name="Google Shape;2299;g105f8bb057e_0_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650" y="762198"/>
            <a:ext cx="2343950" cy="1798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" name="Google Shape;2300;g105f8bb057e_0_1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2450" y="2674375"/>
            <a:ext cx="3432600" cy="2006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301" name="Google Shape;2301;g105f8bb057e_0_10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4100" y="677975"/>
            <a:ext cx="1254900" cy="1137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02" name="Google Shape;2302;g105f8bb057e_0_10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2950" y="2820801"/>
            <a:ext cx="2094102" cy="20941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3" name="Google Shape;2303;g105f8bb057e_0_108"/>
          <p:cNvCxnSpPr>
            <a:endCxn id="2301" idx="5"/>
          </p:cNvCxnSpPr>
          <p:nvPr/>
        </p:nvCxnSpPr>
        <p:spPr>
          <a:xfrm rot="10800000" flipH="1">
            <a:off x="7081624" y="1648465"/>
            <a:ext cx="873600" cy="1532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4" name="Google Shape;2304;g105f8bb057e_0_108"/>
          <p:cNvCxnSpPr>
            <a:endCxn id="2301" idx="3"/>
          </p:cNvCxnSpPr>
          <p:nvPr/>
        </p:nvCxnSpPr>
        <p:spPr>
          <a:xfrm rot="10800000">
            <a:off x="7067876" y="1648465"/>
            <a:ext cx="26100" cy="154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05" name="Google Shape;2305;g105f8bb057e_0_108"/>
          <p:cNvSpPr/>
          <p:nvPr/>
        </p:nvSpPr>
        <p:spPr>
          <a:xfrm>
            <a:off x="3312700" y="2139100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g105f8bb057e_6_80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10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11" name="Google Shape;2311;g105f8bb057e_6_80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3638550" y="2155200"/>
            <a:ext cx="4293701" cy="287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2" name="Google Shape;2312;g105f8bb057e_6_80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-97825" y="285750"/>
            <a:ext cx="3865339" cy="2697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3" name="Google Shape;2313;g105f8bb057e_6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337" y="698500"/>
            <a:ext cx="2435025" cy="212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4" name="Google Shape;2314;g105f8bb057e_6_80"/>
          <p:cNvPicPr preferRelativeResize="0"/>
          <p:nvPr/>
        </p:nvPicPr>
        <p:blipFill rotWithShape="1">
          <a:blip r:embed="rId6">
            <a:alphaModFix/>
          </a:blip>
          <a:srcRect l="4851" t="17216" r="8523" b="27531"/>
          <a:stretch/>
        </p:blipFill>
        <p:spPr>
          <a:xfrm>
            <a:off x="4141925" y="2896425"/>
            <a:ext cx="3557675" cy="16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g105f8bb057e_6_80"/>
          <p:cNvSpPr/>
          <p:nvPr/>
        </p:nvSpPr>
        <p:spPr>
          <a:xfrm>
            <a:off x="3439775" y="1977050"/>
            <a:ext cx="844825" cy="919375"/>
          </a:xfrm>
          <a:custGeom>
            <a:avLst/>
            <a:gdLst/>
            <a:ahLst/>
            <a:cxnLst/>
            <a:rect l="l" t="t" r="r" b="b"/>
            <a:pathLst>
              <a:path w="33793" h="36775" extrusionOk="0">
                <a:moveTo>
                  <a:pt x="0" y="0"/>
                </a:moveTo>
                <a:cubicBezTo>
                  <a:pt x="7904" y="1318"/>
                  <a:pt x="17896" y="4487"/>
                  <a:pt x="20872" y="11927"/>
                </a:cubicBezTo>
                <a:cubicBezTo>
                  <a:pt x="22476" y="15938"/>
                  <a:pt x="21255" y="20572"/>
                  <a:pt x="21866" y="24848"/>
                </a:cubicBezTo>
                <a:cubicBezTo>
                  <a:pt x="22661" y="30414"/>
                  <a:pt x="28171" y="36775"/>
                  <a:pt x="33793" y="36775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g105f8bb057e_6_93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11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21" name="Google Shape;2321;g105f8bb057e_6_93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130775" y="225275"/>
            <a:ext cx="4027642" cy="28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2" name="Google Shape;2322;g105f8bb057e_6_93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3862423" y="2185832"/>
            <a:ext cx="4710077" cy="2850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3" name="Google Shape;2323;g105f8bb057e_6_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8238" y="507475"/>
            <a:ext cx="2543175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4" name="Google Shape;2324;g105f8bb057e_6_93"/>
          <p:cNvPicPr preferRelativeResize="0"/>
          <p:nvPr/>
        </p:nvPicPr>
        <p:blipFill rotWithShape="1">
          <a:blip r:embed="rId6">
            <a:alphaModFix/>
          </a:blip>
          <a:srcRect t="15022" b="29908"/>
          <a:stretch/>
        </p:blipFill>
        <p:spPr>
          <a:xfrm>
            <a:off x="4370875" y="2921250"/>
            <a:ext cx="3756675" cy="1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5" name="Google Shape;2325;g105f8bb057e_6_93"/>
          <p:cNvSpPr/>
          <p:nvPr/>
        </p:nvSpPr>
        <p:spPr>
          <a:xfrm>
            <a:off x="3623225" y="2534725"/>
            <a:ext cx="632590" cy="984051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0" name="Google Shape;2330;g105f8bb057e_0_162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422500" y="515600"/>
            <a:ext cx="3547949" cy="238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1" name="Google Shape;2331;g105f8bb057e_0_162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176875" y="2476474"/>
            <a:ext cx="3547949" cy="2598648"/>
          </a:xfrm>
          <a:prstGeom prst="rect">
            <a:avLst/>
          </a:prstGeom>
          <a:noFill/>
          <a:ln>
            <a:noFill/>
          </a:ln>
        </p:spPr>
      </p:pic>
      <p:sp>
        <p:nvSpPr>
          <p:cNvPr id="2332" name="Google Shape;2332;g105f8bb057e_0_162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12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33" name="Google Shape;2333;g105f8bb057e_0_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1171" y="934674"/>
            <a:ext cx="2303009" cy="1767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4" name="Google Shape;2334;g105f8bb057e_0_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7859" y="2811985"/>
            <a:ext cx="1978150" cy="2124977"/>
          </a:xfrm>
          <a:prstGeom prst="rect">
            <a:avLst/>
          </a:prstGeom>
          <a:noFill/>
          <a:ln>
            <a:noFill/>
          </a:ln>
        </p:spPr>
      </p:pic>
      <p:sp>
        <p:nvSpPr>
          <p:cNvPr id="2335" name="Google Shape;2335;g105f8bb057e_0_162"/>
          <p:cNvSpPr/>
          <p:nvPr/>
        </p:nvSpPr>
        <p:spPr>
          <a:xfrm>
            <a:off x="3648950" y="2476475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0" name="Google Shape;2340;g105f8bb057e_0_148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287275" y="683676"/>
            <a:ext cx="3844051" cy="267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1" name="Google Shape;2341;g105f8bb057e_0_148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4173250" y="2406400"/>
            <a:ext cx="3710275" cy="258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2" name="Google Shape;2342;g105f8bb057e_0_148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3" name="Google Shape;2343;g105f8bb057e_0_148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44" name="Google Shape;2344;g105f8bb057e_0_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9075" y="2827349"/>
            <a:ext cx="2686825" cy="190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5" name="Google Shape;2345;g105f8bb057e_0_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2850" y="1074852"/>
            <a:ext cx="2332975" cy="21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6" name="Google Shape;2346;g105f8bb057e_0_148"/>
          <p:cNvSpPr/>
          <p:nvPr/>
        </p:nvSpPr>
        <p:spPr>
          <a:xfrm>
            <a:off x="3658925" y="2623600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1" name="Google Shape;2351;g105f8bb057e_0_212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211475" y="310600"/>
            <a:ext cx="3920789" cy="2784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2" name="Google Shape;2352;g105f8bb057e_0_212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4183560" y="2311566"/>
            <a:ext cx="3920789" cy="2823658"/>
          </a:xfrm>
          <a:prstGeom prst="rect">
            <a:avLst/>
          </a:prstGeom>
          <a:noFill/>
          <a:ln>
            <a:noFill/>
          </a:ln>
        </p:spPr>
      </p:pic>
      <p:sp>
        <p:nvSpPr>
          <p:cNvPr id="2353" name="Google Shape;2353;g105f8bb057e_0_212"/>
          <p:cNvSpPr txBox="1">
            <a:spLocks noGrp="1"/>
          </p:cNvSpPr>
          <p:nvPr>
            <p:ph type="ctrTitle"/>
          </p:nvPr>
        </p:nvSpPr>
        <p:spPr>
          <a:xfrm>
            <a:off x="4318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14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54" name="Google Shape;2354;g105f8bb057e_0_2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900" y="791625"/>
            <a:ext cx="2738600" cy="20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5" name="Google Shape;2355;g105f8bb057e_0_2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6450" y="2745554"/>
            <a:ext cx="2738600" cy="2135221"/>
          </a:xfrm>
          <a:prstGeom prst="rect">
            <a:avLst/>
          </a:prstGeom>
          <a:noFill/>
          <a:ln>
            <a:noFill/>
          </a:ln>
        </p:spPr>
      </p:pic>
      <p:sp>
        <p:nvSpPr>
          <p:cNvPr id="2356" name="Google Shape;2356;g105f8bb057e_0_212"/>
          <p:cNvSpPr/>
          <p:nvPr/>
        </p:nvSpPr>
        <p:spPr>
          <a:xfrm>
            <a:off x="3820850" y="2454150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6" name="Google Shape;2156;p20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1128978" flipH="1">
            <a:off x="875835" y="1271475"/>
            <a:ext cx="1889477" cy="80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7" name="Google Shape;2157;p20"/>
          <p:cNvPicPr preferRelativeResize="0"/>
          <p:nvPr/>
        </p:nvPicPr>
        <p:blipFill rotWithShape="1">
          <a:blip r:embed="rId4">
            <a:alphaModFix amt="52000"/>
          </a:blip>
          <a:srcRect/>
          <a:stretch/>
        </p:blipFill>
        <p:spPr>
          <a:xfrm rot="-1128979" flipH="1">
            <a:off x="3592203" y="1356763"/>
            <a:ext cx="1207295" cy="781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8" name="Google Shape;2158;p20"/>
          <p:cNvPicPr preferRelativeResize="0"/>
          <p:nvPr/>
        </p:nvPicPr>
        <p:blipFill rotWithShape="1">
          <a:blip r:embed="rId5">
            <a:alphaModFix amt="52000"/>
          </a:blip>
          <a:srcRect/>
          <a:stretch/>
        </p:blipFill>
        <p:spPr>
          <a:xfrm rot="-1128987" flipH="1">
            <a:off x="6305507" y="1215083"/>
            <a:ext cx="1687886" cy="892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9" name="Google Shape;2159;p20"/>
          <p:cNvPicPr preferRelativeResize="0"/>
          <p:nvPr/>
        </p:nvPicPr>
        <p:blipFill rotWithShape="1">
          <a:blip r:embed="rId4">
            <a:alphaModFix amt="52000"/>
          </a:blip>
          <a:srcRect/>
          <a:stretch/>
        </p:blipFill>
        <p:spPr>
          <a:xfrm rot="-1128975" flipH="1">
            <a:off x="2268502" y="3636947"/>
            <a:ext cx="1270444" cy="832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0" name="Google Shape;2160;p20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1128974" flipH="1">
            <a:off x="5028884" y="3707070"/>
            <a:ext cx="1474882" cy="787010"/>
          </a:xfrm>
          <a:prstGeom prst="rect">
            <a:avLst/>
          </a:prstGeom>
          <a:noFill/>
          <a:ln>
            <a:noFill/>
          </a:ln>
        </p:spPr>
      </p:pic>
      <p:sp>
        <p:nvSpPr>
          <p:cNvPr id="2161" name="Google Shape;2161;p20"/>
          <p:cNvSpPr txBox="1"/>
          <p:nvPr/>
        </p:nvSpPr>
        <p:spPr>
          <a:xfrm>
            <a:off x="945518" y="1483811"/>
            <a:ext cx="193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INTRODUCTION</a:t>
            </a:r>
            <a:endParaRPr sz="1600" b="0" i="0" u="none" strike="noStrike" cap="none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62" name="Google Shape;2162;p20"/>
          <p:cNvSpPr txBox="1"/>
          <p:nvPr/>
        </p:nvSpPr>
        <p:spPr>
          <a:xfrm>
            <a:off x="3736897" y="1509425"/>
            <a:ext cx="193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CURA</a:t>
            </a:r>
            <a:endParaRPr sz="1600" b="0" i="0" u="none" strike="noStrike" cap="none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63" name="Google Shape;2163;p20"/>
          <p:cNvSpPr txBox="1"/>
          <p:nvPr/>
        </p:nvSpPr>
        <p:spPr>
          <a:xfrm>
            <a:off x="5196465" y="3921600"/>
            <a:ext cx="193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CODE</a:t>
            </a:r>
            <a:endParaRPr sz="1600" b="0" i="0" u="none" strike="noStrike" cap="none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64" name="Google Shape;2164;p20"/>
          <p:cNvSpPr txBox="1"/>
          <p:nvPr/>
        </p:nvSpPr>
        <p:spPr>
          <a:xfrm>
            <a:off x="2401038" y="3862385"/>
            <a:ext cx="193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FREECAD</a:t>
            </a:r>
            <a:endParaRPr sz="1600" b="0" i="0" u="none" strike="noStrike" cap="none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65" name="Google Shape;2165;p20"/>
          <p:cNvSpPr txBox="1"/>
          <p:nvPr/>
        </p:nvSpPr>
        <p:spPr>
          <a:xfrm>
            <a:off x="6319713" y="1454385"/>
            <a:ext cx="193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JUSTIFICATION</a:t>
            </a:r>
            <a:endParaRPr sz="1600" b="0" i="0" u="none" strike="noStrike" cap="none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cxnSp>
        <p:nvCxnSpPr>
          <p:cNvPr id="2166" name="Google Shape;2166;p20"/>
          <p:cNvCxnSpPr/>
          <p:nvPr/>
        </p:nvCxnSpPr>
        <p:spPr>
          <a:xfrm>
            <a:off x="743275" y="2967625"/>
            <a:ext cx="7685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67" name="Google Shape;2167;p20"/>
          <p:cNvCxnSpPr/>
          <p:nvPr/>
        </p:nvCxnSpPr>
        <p:spPr>
          <a:xfrm rot="10800000">
            <a:off x="990225" y="1540200"/>
            <a:ext cx="0" cy="1486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2168" name="Google Shape;2168;p20"/>
          <p:cNvCxnSpPr/>
          <p:nvPr/>
        </p:nvCxnSpPr>
        <p:spPr>
          <a:xfrm rot="10800000">
            <a:off x="2322600" y="2906425"/>
            <a:ext cx="0" cy="150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2169" name="Google Shape;2169;p20"/>
          <p:cNvCxnSpPr/>
          <p:nvPr/>
        </p:nvCxnSpPr>
        <p:spPr>
          <a:xfrm rot="10800000">
            <a:off x="3654975" y="1540200"/>
            <a:ext cx="0" cy="1486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2170" name="Google Shape;2170;p20"/>
          <p:cNvCxnSpPr/>
          <p:nvPr/>
        </p:nvCxnSpPr>
        <p:spPr>
          <a:xfrm rot="10800000">
            <a:off x="4987350" y="2906425"/>
            <a:ext cx="0" cy="150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2171" name="Google Shape;2171;p20"/>
          <p:cNvCxnSpPr/>
          <p:nvPr/>
        </p:nvCxnSpPr>
        <p:spPr>
          <a:xfrm rot="10800000">
            <a:off x="6319725" y="1540200"/>
            <a:ext cx="0" cy="1486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2172" name="Google Shape;2172;p20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Timeline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1" name="Google Shape;2361;g105f8bb057e_7_0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245550" y="149075"/>
            <a:ext cx="4343179" cy="2938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2" name="Google Shape;2362;g105f8bb057e_7_0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241744" y="2083087"/>
            <a:ext cx="4343179" cy="3060413"/>
          </a:xfrm>
          <a:prstGeom prst="rect">
            <a:avLst/>
          </a:prstGeom>
          <a:noFill/>
          <a:ln>
            <a:noFill/>
          </a:ln>
        </p:spPr>
      </p:pic>
      <p:sp>
        <p:nvSpPr>
          <p:cNvPr id="2363" name="Google Shape;2363;g105f8bb057e_7_0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4" name="Google Shape;2364;g105f8bb057e_7_0"/>
          <p:cNvSpPr txBox="1"/>
          <p:nvPr/>
        </p:nvSpPr>
        <p:spPr>
          <a:xfrm rot="-1172199">
            <a:off x="4632742" y="1375669"/>
            <a:ext cx="315780" cy="47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5" name="Google Shape;2365;g105f8bb057e_7_0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66" name="Google Shape;2366;g105f8bb057e_7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2175" y="2636814"/>
            <a:ext cx="2841400" cy="2105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7" name="Google Shape;2367;g105f8bb057e_7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0525" y="660825"/>
            <a:ext cx="2841400" cy="218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8" name="Google Shape;2368;g105f8bb057e_7_0"/>
          <p:cNvSpPr/>
          <p:nvPr/>
        </p:nvSpPr>
        <p:spPr>
          <a:xfrm>
            <a:off x="3964800" y="2474100"/>
            <a:ext cx="894500" cy="1391475"/>
          </a:xfrm>
          <a:custGeom>
            <a:avLst/>
            <a:gdLst/>
            <a:ahLst/>
            <a:cxnLst/>
            <a:rect l="l" t="t" r="r" b="b"/>
            <a:pathLst>
              <a:path w="35780" h="55659" extrusionOk="0">
                <a:moveTo>
                  <a:pt x="0" y="0"/>
                </a:moveTo>
                <a:cubicBezTo>
                  <a:pt x="7196" y="2400"/>
                  <a:pt x="15989" y="5142"/>
                  <a:pt x="19381" y="11927"/>
                </a:cubicBezTo>
                <a:cubicBezTo>
                  <a:pt x="23171" y="19507"/>
                  <a:pt x="21369" y="28798"/>
                  <a:pt x="21369" y="37272"/>
                </a:cubicBezTo>
                <a:cubicBezTo>
                  <a:pt x="21369" y="40755"/>
                  <a:pt x="19935" y="44810"/>
                  <a:pt x="21866" y="47708"/>
                </a:cubicBezTo>
                <a:cubicBezTo>
                  <a:pt x="24828" y="52153"/>
                  <a:pt x="30438" y="55659"/>
                  <a:pt x="35780" y="55659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3" name="Google Shape;2373;g105f8bb057e_0_198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589025" y="682500"/>
            <a:ext cx="3666077" cy="262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4" name="Google Shape;2374;g105f8bb057e_0_198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16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75" name="Google Shape;2375;g105f8bb057e_0_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375" y="1121700"/>
            <a:ext cx="2415425" cy="202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6" name="Google Shape;2376;g105f8bb057e_0_198"/>
          <p:cNvPicPr preferRelativeResize="0"/>
          <p:nvPr/>
        </p:nvPicPr>
        <p:blipFill rotWithShape="1">
          <a:blip r:embed="rId5">
            <a:alphaModFix amt="83000"/>
          </a:blip>
          <a:srcRect/>
          <a:stretch/>
        </p:blipFill>
        <p:spPr>
          <a:xfrm>
            <a:off x="4138425" y="2555275"/>
            <a:ext cx="3968875" cy="2580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7" name="Google Shape;2377;g105f8bb057e_0_1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1225" y="2808388"/>
            <a:ext cx="2363274" cy="20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2" name="Google Shape;2382;g105f8bb057e_7_18"/>
          <p:cNvPicPr preferRelativeResize="0"/>
          <p:nvPr/>
        </p:nvPicPr>
        <p:blipFill rotWithShape="1">
          <a:blip r:embed="rId3">
            <a:alphaModFix amt="68000"/>
          </a:blip>
          <a:srcRect/>
          <a:stretch/>
        </p:blipFill>
        <p:spPr>
          <a:xfrm>
            <a:off x="336525" y="569825"/>
            <a:ext cx="3928915" cy="27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3" name="Google Shape;2383;g105f8bb057e_7_18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069750" y="2272500"/>
            <a:ext cx="4124602" cy="2871002"/>
          </a:xfrm>
          <a:prstGeom prst="rect">
            <a:avLst/>
          </a:prstGeom>
          <a:noFill/>
          <a:ln>
            <a:noFill/>
          </a:ln>
        </p:spPr>
      </p:pic>
      <p:sp>
        <p:nvSpPr>
          <p:cNvPr id="2384" name="Google Shape;2384;g105f8bb057e_7_18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17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5" name="Google Shape;2385;g105f8bb057e_7_18"/>
          <p:cNvSpPr/>
          <p:nvPr/>
        </p:nvSpPr>
        <p:spPr>
          <a:xfrm rot="-4979136">
            <a:off x="6873385" y="2855923"/>
            <a:ext cx="778047" cy="111481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6" name="Google Shape;2386;g105f8bb057e_7_18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87" name="Google Shape;2387;g105f8bb057e_7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6500" y="2686112"/>
            <a:ext cx="2740525" cy="224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8" name="Google Shape;2388;g105f8bb057e_7_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2196" y="1075158"/>
            <a:ext cx="2561688" cy="20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3" name="Google Shape;2393;g105f8bb057e_0_231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2571600" y="298025"/>
            <a:ext cx="3432624" cy="238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4" name="Google Shape;2394;g105f8bb057e_0_231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514200" y="2399150"/>
            <a:ext cx="3800918" cy="2645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5" name="Google Shape;2395;g105f8bb057e_0_231"/>
          <p:cNvPicPr preferRelativeResize="0"/>
          <p:nvPr/>
        </p:nvPicPr>
        <p:blipFill rotWithShape="1">
          <a:blip r:embed="rId5">
            <a:alphaModFix amt="83000"/>
          </a:blip>
          <a:srcRect/>
          <a:stretch/>
        </p:blipFill>
        <p:spPr>
          <a:xfrm>
            <a:off x="4934750" y="2567962"/>
            <a:ext cx="3700152" cy="257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6" name="Google Shape;2396;g105f8bb057e_0_231"/>
          <p:cNvSpPr txBox="1">
            <a:spLocks noGrp="1"/>
          </p:cNvSpPr>
          <p:nvPr>
            <p:ph type="ctrTitle"/>
          </p:nvPr>
        </p:nvSpPr>
        <p:spPr>
          <a:xfrm>
            <a:off x="736646" y="-841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18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7" name="Google Shape;2397;g105f8bb057e_0_231"/>
          <p:cNvSpPr txBox="1"/>
          <p:nvPr/>
        </p:nvSpPr>
        <p:spPr>
          <a:xfrm rot="-1172199">
            <a:off x="4632742" y="1375669"/>
            <a:ext cx="315780" cy="47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98" name="Google Shape;2398;g105f8bb057e_0_2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1326" y="2913817"/>
            <a:ext cx="2603875" cy="1856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9" name="Google Shape;2399;g105f8bb057e_0_231"/>
          <p:cNvPicPr preferRelativeResize="0"/>
          <p:nvPr/>
        </p:nvPicPr>
        <p:blipFill rotWithShape="1">
          <a:blip r:embed="rId7">
            <a:alphaModFix/>
          </a:blip>
          <a:srcRect t="14804" r="9502" b="-3986"/>
          <a:stretch/>
        </p:blipFill>
        <p:spPr>
          <a:xfrm>
            <a:off x="3266266" y="733137"/>
            <a:ext cx="2298084" cy="177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0" name="Google Shape;2400;g105f8bb057e_0_2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58967" y="2837626"/>
            <a:ext cx="2494233" cy="21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5" name="Google Shape;2405;g1087196ac04_0_21"/>
          <p:cNvPicPr preferRelativeResize="0"/>
          <p:nvPr/>
        </p:nvPicPr>
        <p:blipFill rotWithShape="1">
          <a:blip r:embed="rId3">
            <a:alphaModFix amt="68000"/>
          </a:blip>
          <a:srcRect/>
          <a:stretch/>
        </p:blipFill>
        <p:spPr>
          <a:xfrm>
            <a:off x="336525" y="569825"/>
            <a:ext cx="3928915" cy="27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6" name="Google Shape;2406;g1087196ac04_0_21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039850" y="2272500"/>
            <a:ext cx="4124602" cy="2871002"/>
          </a:xfrm>
          <a:prstGeom prst="rect">
            <a:avLst/>
          </a:prstGeom>
          <a:noFill/>
          <a:ln>
            <a:noFill/>
          </a:ln>
        </p:spPr>
      </p:pic>
      <p:sp>
        <p:nvSpPr>
          <p:cNvPr id="2407" name="Google Shape;2407;g1087196ac04_0_21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19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408" name="Google Shape;2408;g1087196ac04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2378" y="2120113"/>
            <a:ext cx="5141674" cy="27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9" name="Google Shape;2409;g1087196ac04_0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9200" y="842750"/>
            <a:ext cx="2474825" cy="22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1087196ac04_0_39"/>
          <p:cNvSpPr txBox="1">
            <a:spLocks noGrp="1"/>
          </p:cNvSpPr>
          <p:nvPr>
            <p:ph type="ctrTitle"/>
          </p:nvPr>
        </p:nvSpPr>
        <p:spPr>
          <a:xfrm>
            <a:off x="735746" y="202050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ANIMATION(full)</a:t>
            </a:r>
            <a:endParaRPr/>
          </a:p>
        </p:txBody>
      </p:sp>
      <p:sp>
        <p:nvSpPr>
          <p:cNvPr id="2415" name="Google Shape;2415;g1087196ac04_0_39"/>
          <p:cNvSpPr/>
          <p:nvPr/>
        </p:nvSpPr>
        <p:spPr>
          <a:xfrm rot="-5400000">
            <a:off x="2538281" y="-1471832"/>
            <a:ext cx="3975702" cy="8533913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6" name="Google Shape;2416;g1087196ac04_0_39" title="Animation(FULL) - design tou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3975" y="938800"/>
            <a:ext cx="7128048" cy="37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" name="Google Shape;2421;g105f8bb057e_0_11"/>
          <p:cNvSpPr txBox="1">
            <a:spLocks noGrp="1"/>
          </p:cNvSpPr>
          <p:nvPr>
            <p:ph type="subTitle" idx="1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CURA is used for slicing</a:t>
            </a:r>
            <a:endParaRPr b="1"/>
          </a:p>
        </p:txBody>
      </p:sp>
      <p:sp>
        <p:nvSpPr>
          <p:cNvPr id="2422" name="Google Shape;2422;g105f8bb057e_0_11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23" name="Google Shape;2423;g105f8bb057e_0_11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CURA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8" name="Google Shape;2428;g105f8bb057e_0_341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1352550" y="263025"/>
            <a:ext cx="6343651" cy="423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9" name="Google Shape;2429;g105f8bb057e_0_3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3675" y="640550"/>
            <a:ext cx="4428100" cy="37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Google Shape;2434;g105f8bb057e_0_313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130775" y="355200"/>
            <a:ext cx="4101902" cy="285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5" name="Google Shape;2435;g105f8bb057e_0_313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3954075" y="2377998"/>
            <a:ext cx="3961248" cy="2757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6" name="Google Shape;2436;g105f8bb057e_0_3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776" y="545299"/>
            <a:ext cx="2975975" cy="25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7" name="Google Shape;2437;g105f8bb057e_0_3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2434" y="545299"/>
            <a:ext cx="5906605" cy="442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2" name="Google Shape;2442;g105f8bb057e_0_358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351625" y="508263"/>
            <a:ext cx="3956126" cy="4030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3" name="Google Shape;2443;g105f8bb057e_0_358"/>
          <p:cNvPicPr preferRelativeResize="0"/>
          <p:nvPr/>
        </p:nvPicPr>
        <p:blipFill rotWithShape="1">
          <a:blip r:embed="rId4">
            <a:alphaModFix amt="55000"/>
          </a:blip>
          <a:srcRect/>
          <a:stretch/>
        </p:blipFill>
        <p:spPr>
          <a:xfrm>
            <a:off x="4541250" y="556350"/>
            <a:ext cx="4018699" cy="4030802"/>
          </a:xfrm>
          <a:prstGeom prst="rect">
            <a:avLst/>
          </a:prstGeom>
          <a:noFill/>
          <a:ln>
            <a:noFill/>
          </a:ln>
        </p:spPr>
      </p:pic>
      <p:sp>
        <p:nvSpPr>
          <p:cNvPr id="2444" name="Google Shape;2444;g105f8bb057e_0_358"/>
          <p:cNvSpPr/>
          <p:nvPr/>
        </p:nvSpPr>
        <p:spPr>
          <a:xfrm rot="-4979136">
            <a:off x="6873385" y="2855923"/>
            <a:ext cx="778047" cy="111481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5" name="Google Shape;2445;g105f8bb057e_0_358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46" name="Google Shape;2446;g105f8bb057e_0_3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153" y="508263"/>
            <a:ext cx="7127693" cy="4201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08a6287f39_0_0"/>
          <p:cNvSpPr txBox="1">
            <a:spLocks noGrp="1"/>
          </p:cNvSpPr>
          <p:nvPr>
            <p:ph type="subTitle" idx="1"/>
          </p:nvPr>
        </p:nvSpPr>
        <p:spPr>
          <a:xfrm>
            <a:off x="1358800" y="2215050"/>
            <a:ext cx="6576000" cy="1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To design a Planetary Gear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Comb / Knife</a:t>
            </a:r>
            <a:endParaRPr sz="3000" dirty="0"/>
          </a:p>
        </p:txBody>
      </p:sp>
      <p:sp>
        <p:nvSpPr>
          <p:cNvPr id="2178" name="Google Shape;2178;g108a6287f39_0_0"/>
          <p:cNvSpPr txBox="1">
            <a:spLocks noGrp="1"/>
          </p:cNvSpPr>
          <p:nvPr>
            <p:ph type="title"/>
          </p:nvPr>
        </p:nvSpPr>
        <p:spPr>
          <a:xfrm>
            <a:off x="1227875" y="134617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OBJECTIVE</a:t>
            </a:r>
            <a:endParaRPr sz="4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1" name="Google Shape;2451;g105f8bb057e_0_299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4526050" y="527900"/>
            <a:ext cx="3652421" cy="244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2" name="Google Shape;2452;g105f8bb057e_0_299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206975" y="2288700"/>
            <a:ext cx="3991877" cy="2778599"/>
          </a:xfrm>
          <a:prstGeom prst="rect">
            <a:avLst/>
          </a:prstGeom>
          <a:noFill/>
          <a:ln>
            <a:noFill/>
          </a:ln>
        </p:spPr>
      </p:pic>
      <p:sp>
        <p:nvSpPr>
          <p:cNvPr id="2453" name="Google Shape;2453;g105f8bb057e_0_299"/>
          <p:cNvSpPr txBox="1"/>
          <p:nvPr/>
        </p:nvSpPr>
        <p:spPr>
          <a:xfrm rot="-10430404">
            <a:off x="3082520" y="3754977"/>
            <a:ext cx="315924" cy="477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54" name="Google Shape;2454;g105f8bb057e_0_2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6836" y="619175"/>
            <a:ext cx="3187281" cy="224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5" name="Google Shape;2455;g105f8bb057e_0_2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700" y="2533650"/>
            <a:ext cx="2943057" cy="244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0" name="Google Shape;2460;g105f8bb057e_0_327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2744000" y="556113"/>
            <a:ext cx="4421352" cy="388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1" name="Google Shape;2461;g105f8bb057e_0_3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1486" y="1797487"/>
            <a:ext cx="3377335" cy="205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g105f8bb057e_0_5"/>
          <p:cNvSpPr txBox="1">
            <a:spLocks noGrp="1"/>
          </p:cNvSpPr>
          <p:nvPr>
            <p:ph type="subTitle" idx="1"/>
          </p:nvPr>
        </p:nvSpPr>
        <p:spPr>
          <a:xfrm>
            <a:off x="2965600" y="310668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TO GIVE THE MODEL A LIFE</a:t>
            </a:r>
            <a:endParaRPr b="1"/>
          </a:p>
        </p:txBody>
      </p:sp>
      <p:sp>
        <p:nvSpPr>
          <p:cNvPr id="2467" name="Google Shape;2467;g105f8bb057e_0_5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468" name="Google Shape;2468;g105f8bb057e_0_5"/>
          <p:cNvSpPr txBox="1">
            <a:spLocks noGrp="1"/>
          </p:cNvSpPr>
          <p:nvPr>
            <p:ph type="ctrTitle"/>
          </p:nvPr>
        </p:nvSpPr>
        <p:spPr>
          <a:xfrm>
            <a:off x="2779775" y="2609111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CODE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06accb68f6_0_88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PYTHON MODULES USED</a:t>
            </a:r>
            <a:endParaRPr/>
          </a:p>
        </p:txBody>
      </p:sp>
      <p:pic>
        <p:nvPicPr>
          <p:cNvPr id="2474" name="Google Shape;2474;g106accb68f6_0_88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1128997" flipH="1">
            <a:off x="633027" y="2138249"/>
            <a:ext cx="1532847" cy="116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5" name="Google Shape;2475;g106accb68f6_0_88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1128982" flipH="1">
            <a:off x="5709137" y="3439599"/>
            <a:ext cx="1120485" cy="57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6" name="Google Shape;2476;g106accb68f6_0_88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1128982" flipH="1">
            <a:off x="5650787" y="1521699"/>
            <a:ext cx="1120485" cy="57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7" name="Google Shape;2477;g106accb68f6_0_88"/>
          <p:cNvPicPr preferRelativeResize="0"/>
          <p:nvPr/>
        </p:nvPicPr>
        <p:blipFill rotWithShape="1">
          <a:blip r:embed="rId4">
            <a:alphaModFix amt="80000"/>
          </a:blip>
          <a:srcRect r="39773"/>
          <a:stretch/>
        </p:blipFill>
        <p:spPr>
          <a:xfrm flipH="1">
            <a:off x="4252386" y="3634113"/>
            <a:ext cx="1181352" cy="51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8" name="Google Shape;2478;g106accb68f6_0_88"/>
          <p:cNvPicPr preferRelativeResize="0"/>
          <p:nvPr/>
        </p:nvPicPr>
        <p:blipFill rotWithShape="1">
          <a:blip r:embed="rId5">
            <a:alphaModFix amt="77000"/>
          </a:blip>
          <a:srcRect r="40691"/>
          <a:stretch/>
        </p:blipFill>
        <p:spPr>
          <a:xfrm flipH="1">
            <a:off x="4318687" y="1685200"/>
            <a:ext cx="1163376" cy="546849"/>
          </a:xfrm>
          <a:prstGeom prst="rect">
            <a:avLst/>
          </a:prstGeom>
          <a:noFill/>
          <a:ln>
            <a:noFill/>
          </a:ln>
        </p:spPr>
      </p:pic>
      <p:sp>
        <p:nvSpPr>
          <p:cNvPr id="2479" name="Google Shape;2479;g106accb68f6_0_88"/>
          <p:cNvSpPr txBox="1">
            <a:spLocks noGrp="1"/>
          </p:cNvSpPr>
          <p:nvPr>
            <p:ph type="title" idx="4294967295"/>
          </p:nvPr>
        </p:nvSpPr>
        <p:spPr>
          <a:xfrm>
            <a:off x="3071350" y="1685200"/>
            <a:ext cx="1015800" cy="484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PySide2</a:t>
            </a:r>
            <a:endParaRPr sz="1600"/>
          </a:p>
        </p:txBody>
      </p:sp>
      <p:sp>
        <p:nvSpPr>
          <p:cNvPr id="2480" name="Google Shape;2480;g106accb68f6_0_88"/>
          <p:cNvSpPr txBox="1">
            <a:spLocks noGrp="1"/>
          </p:cNvSpPr>
          <p:nvPr>
            <p:ph type="title" idx="4294967295"/>
          </p:nvPr>
        </p:nvSpPr>
        <p:spPr>
          <a:xfrm>
            <a:off x="3071351" y="3650000"/>
            <a:ext cx="968400" cy="484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Pyside</a:t>
            </a:r>
            <a:endParaRPr sz="1600"/>
          </a:p>
        </p:txBody>
      </p:sp>
      <p:sp>
        <p:nvSpPr>
          <p:cNvPr id="2481" name="Google Shape;2481;g106accb68f6_0_88"/>
          <p:cNvSpPr txBox="1">
            <a:spLocks noGrp="1"/>
          </p:cNvSpPr>
          <p:nvPr>
            <p:ph type="title" idx="4294967295"/>
          </p:nvPr>
        </p:nvSpPr>
        <p:spPr>
          <a:xfrm>
            <a:off x="5713599" y="3515981"/>
            <a:ext cx="18531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QtGui</a:t>
            </a:r>
            <a:endParaRPr sz="1600"/>
          </a:p>
        </p:txBody>
      </p:sp>
      <p:sp>
        <p:nvSpPr>
          <p:cNvPr id="2482" name="Google Shape;2482;g106accb68f6_0_88"/>
          <p:cNvSpPr txBox="1">
            <a:spLocks noGrp="1"/>
          </p:cNvSpPr>
          <p:nvPr>
            <p:ph type="subTitle" idx="4294967295"/>
          </p:nvPr>
        </p:nvSpPr>
        <p:spPr>
          <a:xfrm>
            <a:off x="5713599" y="3911914"/>
            <a:ext cx="1864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None/>
            </a:pPr>
            <a:r>
              <a:rPr lang="en"/>
              <a:t>Sub-module</a:t>
            </a:r>
            <a:endParaRPr/>
          </a:p>
        </p:txBody>
      </p:sp>
      <p:sp>
        <p:nvSpPr>
          <p:cNvPr id="2483" name="Google Shape;2483;g106accb68f6_0_88"/>
          <p:cNvSpPr txBox="1">
            <a:spLocks noGrp="1"/>
          </p:cNvSpPr>
          <p:nvPr>
            <p:ph type="title" idx="4294967295"/>
          </p:nvPr>
        </p:nvSpPr>
        <p:spPr>
          <a:xfrm>
            <a:off x="5713599" y="1581288"/>
            <a:ext cx="1859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QtCore</a:t>
            </a:r>
            <a:endParaRPr sz="1600"/>
          </a:p>
        </p:txBody>
      </p:sp>
      <p:sp>
        <p:nvSpPr>
          <p:cNvPr id="2484" name="Google Shape;2484;g106accb68f6_0_88"/>
          <p:cNvSpPr txBox="1">
            <a:spLocks noGrp="1"/>
          </p:cNvSpPr>
          <p:nvPr>
            <p:ph type="subTitle" idx="4294967295"/>
          </p:nvPr>
        </p:nvSpPr>
        <p:spPr>
          <a:xfrm>
            <a:off x="5713599" y="1977819"/>
            <a:ext cx="1864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None/>
            </a:pPr>
            <a:r>
              <a:rPr lang="en"/>
              <a:t>Sub-module</a:t>
            </a:r>
            <a:endParaRPr sz="1400" b="0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85" name="Google Shape;2485;g106accb68f6_0_88"/>
          <p:cNvSpPr txBox="1">
            <a:spLocks noGrp="1"/>
          </p:cNvSpPr>
          <p:nvPr>
            <p:ph type="title" idx="4294967295"/>
          </p:nvPr>
        </p:nvSpPr>
        <p:spPr>
          <a:xfrm>
            <a:off x="974950" y="2422025"/>
            <a:ext cx="16674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 dirty="0"/>
              <a:t>Modules used</a:t>
            </a:r>
            <a:endParaRPr sz="1800" dirty="0"/>
          </a:p>
        </p:txBody>
      </p:sp>
      <p:sp>
        <p:nvSpPr>
          <p:cNvPr id="2486" name="Google Shape;2486;g106accb68f6_0_88"/>
          <p:cNvSpPr/>
          <p:nvPr/>
        </p:nvSpPr>
        <p:spPr>
          <a:xfrm>
            <a:off x="2651177" y="1922125"/>
            <a:ext cx="379139" cy="1908826"/>
          </a:xfrm>
          <a:custGeom>
            <a:avLst/>
            <a:gdLst/>
            <a:ahLst/>
            <a:cxnLst/>
            <a:rect l="l" t="t" r="r" b="b"/>
            <a:pathLst>
              <a:path w="23711" h="61995" extrusionOk="0">
                <a:moveTo>
                  <a:pt x="23711" y="63"/>
                </a:moveTo>
                <a:cubicBezTo>
                  <a:pt x="16610" y="-444"/>
                  <a:pt x="7687" y="3693"/>
                  <a:pt x="4949" y="10264"/>
                </a:cubicBezTo>
                <a:cubicBezTo>
                  <a:pt x="2609" y="15879"/>
                  <a:pt x="9417" y="23418"/>
                  <a:pt x="6042" y="28479"/>
                </a:cubicBezTo>
                <a:cubicBezTo>
                  <a:pt x="4971" y="30084"/>
                  <a:pt x="1938" y="28595"/>
                  <a:pt x="395" y="29754"/>
                </a:cubicBezTo>
                <a:cubicBezTo>
                  <a:pt x="-1926" y="31498"/>
                  <a:pt x="7580" y="32146"/>
                  <a:pt x="7317" y="35037"/>
                </a:cubicBezTo>
                <a:cubicBezTo>
                  <a:pt x="6836" y="40326"/>
                  <a:pt x="2360" y="45799"/>
                  <a:pt x="4403" y="50702"/>
                </a:cubicBezTo>
                <a:cubicBezTo>
                  <a:pt x="7033" y="57013"/>
                  <a:pt x="14821" y="60656"/>
                  <a:pt x="21525" y="61995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106accb68f6_0_4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MyGui Class</a:t>
            </a:r>
            <a:endParaRPr/>
          </a:p>
        </p:txBody>
      </p:sp>
      <p:pic>
        <p:nvPicPr>
          <p:cNvPr id="2492" name="Google Shape;2492;g106accb68f6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650" y="1812001"/>
            <a:ext cx="4035849" cy="21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3" name="Google Shape;2493;g106accb68f6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3725" y="1812000"/>
            <a:ext cx="2207601" cy="2133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2494" name="Google Shape;2494;g106accb68f6_0_4"/>
          <p:cNvCxnSpPr/>
          <p:nvPr/>
        </p:nvCxnSpPr>
        <p:spPr>
          <a:xfrm>
            <a:off x="6288125" y="2973125"/>
            <a:ext cx="1382400" cy="2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5" name="Google Shape;2495;g106accb68f6_0_4"/>
          <p:cNvCxnSpPr/>
          <p:nvPr/>
        </p:nvCxnSpPr>
        <p:spPr>
          <a:xfrm>
            <a:off x="6221250" y="3489750"/>
            <a:ext cx="1367700" cy="3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6" name="Google Shape;2496;g106accb68f6_0_4"/>
          <p:cNvCxnSpPr/>
          <p:nvPr/>
        </p:nvCxnSpPr>
        <p:spPr>
          <a:xfrm>
            <a:off x="6288150" y="2201638"/>
            <a:ext cx="1300800" cy="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97" name="Google Shape;2497;g106accb68f6_0_4"/>
          <p:cNvSpPr txBox="1">
            <a:spLocks noGrp="1"/>
          </p:cNvSpPr>
          <p:nvPr>
            <p:ph type="subTitle" idx="1"/>
          </p:nvPr>
        </p:nvSpPr>
        <p:spPr>
          <a:xfrm>
            <a:off x="7588950" y="1873888"/>
            <a:ext cx="128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Ring Gear</a:t>
            </a:r>
            <a:endParaRPr/>
          </a:p>
        </p:txBody>
      </p:sp>
      <p:sp>
        <p:nvSpPr>
          <p:cNvPr id="2498" name="Google Shape;2498;g106accb68f6_0_4"/>
          <p:cNvSpPr txBox="1">
            <a:spLocks noGrp="1"/>
          </p:cNvSpPr>
          <p:nvPr>
            <p:ph type="subTitle" idx="1"/>
          </p:nvPr>
        </p:nvSpPr>
        <p:spPr>
          <a:xfrm>
            <a:off x="7507175" y="2608163"/>
            <a:ext cx="128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Sun Gear</a:t>
            </a:r>
            <a:endParaRPr/>
          </a:p>
        </p:txBody>
      </p:sp>
      <p:sp>
        <p:nvSpPr>
          <p:cNvPr id="2499" name="Google Shape;2499;g106accb68f6_0_4"/>
          <p:cNvSpPr txBox="1">
            <a:spLocks noGrp="1"/>
          </p:cNvSpPr>
          <p:nvPr>
            <p:ph type="subTitle" idx="1"/>
          </p:nvPr>
        </p:nvSpPr>
        <p:spPr>
          <a:xfrm>
            <a:off x="7588950" y="3124800"/>
            <a:ext cx="15690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Planetary Gear</a:t>
            </a:r>
            <a:endParaRPr/>
          </a:p>
        </p:txBody>
      </p:sp>
      <p:sp>
        <p:nvSpPr>
          <p:cNvPr id="2500" name="Google Shape;2500;g106accb68f6_0_4"/>
          <p:cNvSpPr txBox="1">
            <a:spLocks noGrp="1"/>
          </p:cNvSpPr>
          <p:nvPr>
            <p:ph type="subTitle" idx="1"/>
          </p:nvPr>
        </p:nvSpPr>
        <p:spPr>
          <a:xfrm>
            <a:off x="946700" y="997863"/>
            <a:ext cx="21378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INITIALIZATION </a:t>
            </a:r>
            <a:endParaRPr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5" name="Google Shape;2505;g106accb68f6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038" y="3400550"/>
            <a:ext cx="6805674" cy="1282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6" name="Google Shape;2506;g106accb68f6_0_18"/>
          <p:cNvCxnSpPr>
            <a:endCxn id="2507" idx="1"/>
          </p:cNvCxnSpPr>
          <p:nvPr/>
        </p:nvCxnSpPr>
        <p:spPr>
          <a:xfrm rot="-5400000" flipH="1">
            <a:off x="5644325" y="3475650"/>
            <a:ext cx="774900" cy="542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7" name="Google Shape;2507;g106accb68f6_0_18"/>
          <p:cNvSpPr txBox="1">
            <a:spLocks noGrp="1"/>
          </p:cNvSpPr>
          <p:nvPr>
            <p:ph type="subTitle" idx="1"/>
          </p:nvPr>
        </p:nvSpPr>
        <p:spPr>
          <a:xfrm>
            <a:off x="6303125" y="3437700"/>
            <a:ext cx="2207400" cy="1393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bt_play_click()</a:t>
            </a:r>
            <a:endParaRPr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bt_reset_click()</a:t>
            </a:r>
            <a:endParaRPr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bt_pause_click()</a:t>
            </a:r>
            <a:endParaRPr/>
          </a:p>
        </p:txBody>
      </p:sp>
      <p:sp>
        <p:nvSpPr>
          <p:cNvPr id="2508" name="Google Shape;2508;g106accb68f6_0_18"/>
          <p:cNvSpPr txBox="1">
            <a:spLocks noGrp="1"/>
          </p:cNvSpPr>
          <p:nvPr>
            <p:ph type="subTitle" idx="1"/>
          </p:nvPr>
        </p:nvSpPr>
        <p:spPr>
          <a:xfrm>
            <a:off x="2358425" y="291725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CONSTRUCTOR</a:t>
            </a:r>
            <a:endParaRPr b="1"/>
          </a:p>
        </p:txBody>
      </p:sp>
      <p:pic>
        <p:nvPicPr>
          <p:cNvPr id="2509" name="Google Shape;2509;g106accb68f6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25" y="909150"/>
            <a:ext cx="6522275" cy="23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0" name="Google Shape;2510;g106accb68f6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7175" y="955399"/>
            <a:ext cx="3462000" cy="14646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" name="Google Shape;2515;g106accb68f6_0_36"/>
          <p:cNvSpPr txBox="1">
            <a:spLocks noGrp="1"/>
          </p:cNvSpPr>
          <p:nvPr>
            <p:ph type="subTitle" idx="1"/>
          </p:nvPr>
        </p:nvSpPr>
        <p:spPr>
          <a:xfrm>
            <a:off x="2901500" y="299175"/>
            <a:ext cx="36690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ACTION PERFORMED BY BUTTONS</a:t>
            </a:r>
            <a:endParaRPr b="1"/>
          </a:p>
        </p:txBody>
      </p:sp>
      <p:pic>
        <p:nvPicPr>
          <p:cNvPr id="2516" name="Google Shape;2516;g106accb68f6_0_36"/>
          <p:cNvPicPr preferRelativeResize="0"/>
          <p:nvPr/>
        </p:nvPicPr>
        <p:blipFill rotWithShape="1">
          <a:blip r:embed="rId3">
            <a:alphaModFix amt="77000"/>
          </a:blip>
          <a:srcRect r="40691"/>
          <a:stretch/>
        </p:blipFill>
        <p:spPr>
          <a:xfrm flipH="1">
            <a:off x="5472276" y="1472424"/>
            <a:ext cx="702874" cy="54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7" name="Google Shape;2517;g106accb68f6_0_36"/>
          <p:cNvPicPr preferRelativeResize="0"/>
          <p:nvPr/>
        </p:nvPicPr>
        <p:blipFill rotWithShape="1">
          <a:blip r:embed="rId3">
            <a:alphaModFix amt="77000"/>
          </a:blip>
          <a:srcRect r="40691"/>
          <a:stretch/>
        </p:blipFill>
        <p:spPr>
          <a:xfrm flipH="1">
            <a:off x="5472276" y="2185799"/>
            <a:ext cx="702874" cy="54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8" name="Google Shape;2518;g106accb68f6_0_36"/>
          <p:cNvPicPr preferRelativeResize="0"/>
          <p:nvPr/>
        </p:nvPicPr>
        <p:blipFill rotWithShape="1">
          <a:blip r:embed="rId3">
            <a:alphaModFix amt="77000"/>
          </a:blip>
          <a:srcRect r="40691"/>
          <a:stretch/>
        </p:blipFill>
        <p:spPr>
          <a:xfrm flipH="1">
            <a:off x="5472276" y="3046499"/>
            <a:ext cx="702874" cy="5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9" name="Google Shape;2519;g106accb68f6_0_36"/>
          <p:cNvSpPr txBox="1">
            <a:spLocks noGrp="1"/>
          </p:cNvSpPr>
          <p:nvPr>
            <p:ph type="subTitle" idx="1"/>
          </p:nvPr>
        </p:nvSpPr>
        <p:spPr>
          <a:xfrm>
            <a:off x="6175150" y="1363838"/>
            <a:ext cx="128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play()</a:t>
            </a:r>
            <a:endParaRPr/>
          </a:p>
        </p:txBody>
      </p:sp>
      <p:sp>
        <p:nvSpPr>
          <p:cNvPr id="2520" name="Google Shape;2520;g106accb68f6_0_36"/>
          <p:cNvSpPr txBox="1">
            <a:spLocks noGrp="1"/>
          </p:cNvSpPr>
          <p:nvPr>
            <p:ph type="subTitle" idx="1"/>
          </p:nvPr>
        </p:nvSpPr>
        <p:spPr>
          <a:xfrm>
            <a:off x="6175150" y="2088363"/>
            <a:ext cx="128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reset()</a:t>
            </a:r>
            <a:endParaRPr/>
          </a:p>
        </p:txBody>
      </p:sp>
      <p:sp>
        <p:nvSpPr>
          <p:cNvPr id="2521" name="Google Shape;2521;g106accb68f6_0_36"/>
          <p:cNvSpPr txBox="1">
            <a:spLocks noGrp="1"/>
          </p:cNvSpPr>
          <p:nvPr>
            <p:ph type="subTitle" idx="1"/>
          </p:nvPr>
        </p:nvSpPr>
        <p:spPr>
          <a:xfrm>
            <a:off x="6346100" y="2937913"/>
            <a:ext cx="12864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Pause Action</a:t>
            </a:r>
            <a:endParaRPr/>
          </a:p>
        </p:txBody>
      </p:sp>
      <p:sp>
        <p:nvSpPr>
          <p:cNvPr id="2522" name="Google Shape;2522;g106accb68f6_0_36"/>
          <p:cNvSpPr txBox="1">
            <a:spLocks noGrp="1"/>
          </p:cNvSpPr>
          <p:nvPr>
            <p:ph type="subTitle" idx="1"/>
          </p:nvPr>
        </p:nvSpPr>
        <p:spPr>
          <a:xfrm>
            <a:off x="5041700" y="939925"/>
            <a:ext cx="18486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CONNECTED TO</a:t>
            </a:r>
            <a:endParaRPr/>
          </a:p>
        </p:txBody>
      </p:sp>
      <p:pic>
        <p:nvPicPr>
          <p:cNvPr id="2523" name="Google Shape;2523;g106accb68f6_0_36"/>
          <p:cNvPicPr preferRelativeResize="0"/>
          <p:nvPr/>
        </p:nvPicPr>
        <p:blipFill rotWithShape="1">
          <a:blip r:embed="rId4">
            <a:alphaModFix/>
          </a:blip>
          <a:srcRect r="5713"/>
          <a:stretch/>
        </p:blipFill>
        <p:spPr>
          <a:xfrm>
            <a:off x="691250" y="1363850"/>
            <a:ext cx="4719850" cy="300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g106accb68f6_0_33"/>
          <p:cNvSpPr txBox="1">
            <a:spLocks noGrp="1"/>
          </p:cNvSpPr>
          <p:nvPr>
            <p:ph type="subTitle" idx="1"/>
          </p:nvPr>
        </p:nvSpPr>
        <p:spPr>
          <a:xfrm>
            <a:off x="2403625" y="91075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ROTATION MADE BY EACH OF THE GEARS</a:t>
            </a:r>
            <a:endParaRPr b="1"/>
          </a:p>
        </p:txBody>
      </p:sp>
      <p:sp>
        <p:nvSpPr>
          <p:cNvPr id="2529" name="Google Shape;2529;g106accb68f6_0_33"/>
          <p:cNvSpPr txBox="1">
            <a:spLocks noGrp="1"/>
          </p:cNvSpPr>
          <p:nvPr>
            <p:ph type="subTitle" idx="1"/>
          </p:nvPr>
        </p:nvSpPr>
        <p:spPr>
          <a:xfrm>
            <a:off x="581200" y="1241250"/>
            <a:ext cx="3923100" cy="2661000"/>
          </a:xfrm>
          <a:prstGeom prst="rect">
            <a:avLst/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Let number of teeth of sun gear be ‘m’</a:t>
            </a: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Let number of teeth of planet gear be ‘n’</a:t>
            </a:r>
            <a:endParaRPr sz="125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457200" lvl="0" indent="-307975" algn="just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Sun Gear </a:t>
            </a: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         Rotation = Offset angle + r</a:t>
            </a: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457200" lvl="0" indent="-307975" algn="just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Planetary Gear </a:t>
            </a: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        Rotation = Offset angle + (m/n)* r</a:t>
            </a:r>
            <a:endParaRPr sz="125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457200" lvl="0" indent="-30797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Ring Gear </a:t>
            </a:r>
            <a:endParaRPr sz="1250"/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        Rotation = Offset angle + r</a:t>
            </a:r>
            <a:endParaRPr sz="1250"/>
          </a:p>
        </p:txBody>
      </p:sp>
      <p:sp>
        <p:nvSpPr>
          <p:cNvPr id="2530" name="Google Shape;2530;g106accb68f6_0_33"/>
          <p:cNvSpPr txBox="1">
            <a:spLocks noGrp="1"/>
          </p:cNvSpPr>
          <p:nvPr>
            <p:ph type="subTitle" idx="1"/>
          </p:nvPr>
        </p:nvSpPr>
        <p:spPr>
          <a:xfrm>
            <a:off x="4769625" y="1241250"/>
            <a:ext cx="3923100" cy="2735400"/>
          </a:xfrm>
          <a:prstGeom prst="rect">
            <a:avLst/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b="1"/>
              <a:t>Range of motion of the gears</a:t>
            </a: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          </a:t>
            </a: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Sun gear                            0</a:t>
            </a:r>
            <a:r>
              <a:rPr lang="en" sz="1250" baseline="30000"/>
              <a:t>0</a:t>
            </a:r>
            <a:r>
              <a:rPr lang="en" sz="1250"/>
              <a:t> to 180</a:t>
            </a:r>
            <a:r>
              <a:rPr lang="en" sz="1250" baseline="30000"/>
              <a:t>0</a:t>
            </a: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Planetary gear                  0</a:t>
            </a:r>
            <a:r>
              <a:rPr lang="en" sz="1250" baseline="30000"/>
              <a:t>0</a:t>
            </a:r>
            <a:r>
              <a:rPr lang="en" sz="1250"/>
              <a:t> to 180</a:t>
            </a:r>
            <a:r>
              <a:rPr lang="en" sz="1250" baseline="30000"/>
              <a:t>0</a:t>
            </a: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Ring gear                           0</a:t>
            </a:r>
            <a:r>
              <a:rPr lang="en" sz="1250" baseline="30000"/>
              <a:t>0</a:t>
            </a:r>
            <a:r>
              <a:rPr lang="en" sz="1250"/>
              <a:t> to 75</a:t>
            </a:r>
            <a:r>
              <a:rPr lang="en" sz="1250" baseline="30000"/>
              <a:t>0</a:t>
            </a: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/>
              <a:t>Comb                                  0</a:t>
            </a:r>
            <a:r>
              <a:rPr lang="en" sz="1250" baseline="30000"/>
              <a:t>0</a:t>
            </a:r>
            <a:r>
              <a:rPr lang="en" sz="1250"/>
              <a:t> to 180</a:t>
            </a:r>
            <a:r>
              <a:rPr lang="en" sz="1250" baseline="30000"/>
              <a:t>0</a:t>
            </a: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aseline="3000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/>
          </a:p>
        </p:txBody>
      </p:sp>
      <p:pic>
        <p:nvPicPr>
          <p:cNvPr id="2531" name="Google Shape;2531;g106accb68f6_0_33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 flipH="1">
            <a:off x="6540873" y="1899100"/>
            <a:ext cx="373277" cy="32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2" name="Google Shape;2532;g106accb68f6_0_33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 flipH="1">
            <a:off x="6544536" y="2447300"/>
            <a:ext cx="373277" cy="32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3" name="Google Shape;2533;g106accb68f6_0_33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 flipH="1">
            <a:off x="6544536" y="3051225"/>
            <a:ext cx="373277" cy="32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4" name="Google Shape;2534;g106accb68f6_0_33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 flipH="1">
            <a:off x="6544536" y="3578950"/>
            <a:ext cx="373277" cy="32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9" name="Google Shape;2539;g106accb68f6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75" y="1561275"/>
            <a:ext cx="8472201" cy="27571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40" name="Google Shape;2540;g106accb68f6_0_66"/>
          <p:cNvSpPr txBox="1">
            <a:spLocks noGrp="1"/>
          </p:cNvSpPr>
          <p:nvPr>
            <p:ph type="subTitle" idx="1"/>
          </p:nvPr>
        </p:nvSpPr>
        <p:spPr>
          <a:xfrm>
            <a:off x="2358425" y="343775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play() METHOD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g106accb68f6_0_30"/>
          <p:cNvSpPr txBox="1">
            <a:spLocks noGrp="1"/>
          </p:cNvSpPr>
          <p:nvPr>
            <p:ph type="subTitle" idx="1"/>
          </p:nvPr>
        </p:nvSpPr>
        <p:spPr>
          <a:xfrm>
            <a:off x="2336100" y="797175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b="1"/>
              <a:t>reset() METHOD</a:t>
            </a:r>
            <a:endParaRPr b="1"/>
          </a:p>
        </p:txBody>
      </p:sp>
      <p:pic>
        <p:nvPicPr>
          <p:cNvPr id="2546" name="Google Shape;2546;g106accb68f6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16675"/>
            <a:ext cx="8839202" cy="177296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p4"/>
          <p:cNvSpPr txBox="1">
            <a:spLocks noGrp="1"/>
          </p:cNvSpPr>
          <p:nvPr>
            <p:ph type="subTitle" idx="1"/>
          </p:nvPr>
        </p:nvSpPr>
        <p:spPr>
          <a:xfrm>
            <a:off x="609925" y="1849800"/>
            <a:ext cx="3742200" cy="29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atrick Hand SC"/>
              <a:buChar char="●"/>
            </a:pPr>
            <a:r>
              <a:rPr lang="en" sz="1900" dirty="0">
                <a:solidFill>
                  <a:srgbClr val="000000"/>
                </a:solidFill>
                <a:highlight>
                  <a:srgbClr val="F9F9F9"/>
                </a:highlight>
                <a:latin typeface="Patrick Hand SC"/>
                <a:ea typeface="Patrick Hand SC"/>
                <a:cs typeface="Patrick Hand SC"/>
                <a:sym typeface="Patrick Hand SC"/>
              </a:rPr>
              <a:t>Sun gear drives the whole mechanism.</a:t>
            </a:r>
            <a:endParaRPr sz="1900" dirty="0">
              <a:solidFill>
                <a:srgbClr val="000000"/>
              </a:solidFill>
              <a:highlight>
                <a:srgbClr val="F9F9F9"/>
              </a:highlight>
              <a:latin typeface="Patrick Hand SC"/>
              <a:ea typeface="Patrick Hand SC"/>
              <a:cs typeface="Patrick Hand SC"/>
              <a:sym typeface="Patrick Hand SC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atrick Hand SC"/>
              <a:buChar char="●"/>
            </a:pPr>
            <a:r>
              <a:rPr lang="en" sz="1900" dirty="0">
                <a:solidFill>
                  <a:srgbClr val="000000"/>
                </a:solidFill>
                <a:highlight>
                  <a:srgbClr val="F9F9F9"/>
                </a:highlight>
                <a:latin typeface="Patrick Hand SC"/>
                <a:ea typeface="Patrick Hand SC"/>
                <a:cs typeface="Patrick Hand SC"/>
                <a:sym typeface="Patrick Hand SC"/>
              </a:rPr>
              <a:t>Whole system revolves on its own axis and along the external gear ring.</a:t>
            </a:r>
            <a:endParaRPr sz="1900" dirty="0">
              <a:solidFill>
                <a:srgbClr val="000000"/>
              </a:solidFill>
              <a:highlight>
                <a:srgbClr val="F9F9F9"/>
              </a:highlight>
              <a:latin typeface="Patrick Hand SC"/>
              <a:ea typeface="Patrick Hand SC"/>
              <a:cs typeface="Patrick Hand SC"/>
              <a:sym typeface="Patrick Hand SC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atrick Hand SC"/>
              <a:buChar char="●"/>
            </a:pPr>
            <a:r>
              <a:rPr lang="en" sz="1900" dirty="0">
                <a:solidFill>
                  <a:srgbClr val="000000"/>
                </a:solidFill>
                <a:highlight>
                  <a:srgbClr val="F9F9F9"/>
                </a:highlight>
                <a:latin typeface="Patrick Hand SC"/>
                <a:ea typeface="Patrick Hand SC"/>
                <a:cs typeface="Patrick Hand SC"/>
                <a:sym typeface="Patrick Hand SC"/>
              </a:rPr>
              <a:t>Movement of gears causes comb to move - Relieves stress </a:t>
            </a:r>
            <a:endParaRPr sz="1900" dirty="0">
              <a:solidFill>
                <a:srgbClr val="000000"/>
              </a:solidFill>
              <a:highlight>
                <a:srgbClr val="F9F9F9"/>
              </a:highlight>
              <a:latin typeface="Patrick Hand SC"/>
              <a:ea typeface="Patrick Hand SC"/>
              <a:cs typeface="Patrick Hand SC"/>
              <a:sym typeface="Patrick Hand S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dirty="0"/>
          </a:p>
        </p:txBody>
      </p:sp>
      <p:sp>
        <p:nvSpPr>
          <p:cNvPr id="2184" name="Google Shape;2184;p4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5" name="Google Shape;2185;p4"/>
          <p:cNvSpPr txBox="1">
            <a:spLocks noGrp="1"/>
          </p:cNvSpPr>
          <p:nvPr>
            <p:ph type="ctrTitle"/>
          </p:nvPr>
        </p:nvSpPr>
        <p:spPr>
          <a:xfrm>
            <a:off x="817100" y="740775"/>
            <a:ext cx="26685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/>
              <a:t>Introduction</a:t>
            </a:r>
            <a:endParaRPr sz="3300"/>
          </a:p>
        </p:txBody>
      </p:sp>
      <p:pic>
        <p:nvPicPr>
          <p:cNvPr id="2186" name="Google Shape;218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800" y="1591775"/>
            <a:ext cx="3379550" cy="295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7" name="Google Shape;2187;p4"/>
          <p:cNvSpPr txBox="1">
            <a:spLocks noGrp="1"/>
          </p:cNvSpPr>
          <p:nvPr>
            <p:ph type="ctrTitle"/>
          </p:nvPr>
        </p:nvSpPr>
        <p:spPr>
          <a:xfrm>
            <a:off x="374075" y="1313775"/>
            <a:ext cx="42831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100"/>
              <a:t>MECHANISM -Planetary Gear</a:t>
            </a:r>
            <a:endParaRPr sz="21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g106accb68f6_0_63"/>
          <p:cNvSpPr txBox="1">
            <a:spLocks noGrp="1"/>
          </p:cNvSpPr>
          <p:nvPr>
            <p:ph type="subTitle" idx="1"/>
          </p:nvPr>
        </p:nvSpPr>
        <p:spPr>
          <a:xfrm>
            <a:off x="2291550" y="343775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/>
              <a:t>CALLING THE CLASS</a:t>
            </a:r>
            <a:endParaRPr sz="1600" b="1"/>
          </a:p>
        </p:txBody>
      </p:sp>
      <p:pic>
        <p:nvPicPr>
          <p:cNvPr id="2552" name="Google Shape;2552;g106accb68f6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50" y="1880200"/>
            <a:ext cx="1824725" cy="6082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53" name="Google Shape;2553;g106accb68f6_0_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082" y="4276525"/>
            <a:ext cx="4004102" cy="720674"/>
          </a:xfrm>
          <a:prstGeom prst="rect">
            <a:avLst/>
          </a:prstGeom>
          <a:noFill/>
          <a:ln>
            <a:noFill/>
          </a:ln>
        </p:spPr>
      </p:pic>
      <p:sp>
        <p:nvSpPr>
          <p:cNvPr id="2554" name="Google Shape;2554;g106accb68f6_0_63"/>
          <p:cNvSpPr txBox="1">
            <a:spLocks noGrp="1"/>
          </p:cNvSpPr>
          <p:nvPr>
            <p:ph type="subTitle" idx="1"/>
          </p:nvPr>
        </p:nvSpPr>
        <p:spPr>
          <a:xfrm>
            <a:off x="-209325" y="4253300"/>
            <a:ext cx="4560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>
                <a:solidFill>
                  <a:srgbClr val="4C1130"/>
                </a:solidFill>
              </a:rPr>
              <a:t>LET US GO TO THE ANIMATION !</a:t>
            </a:r>
            <a:endParaRPr sz="1600" b="1">
              <a:solidFill>
                <a:srgbClr val="4C1130"/>
              </a:solidFill>
            </a:endParaRPr>
          </a:p>
        </p:txBody>
      </p:sp>
      <p:grpSp>
        <p:nvGrpSpPr>
          <p:cNvPr id="2555" name="Google Shape;2555;g106accb68f6_0_63"/>
          <p:cNvGrpSpPr/>
          <p:nvPr/>
        </p:nvGrpSpPr>
        <p:grpSpPr>
          <a:xfrm>
            <a:off x="2580641" y="1069054"/>
            <a:ext cx="6328232" cy="3583806"/>
            <a:chOff x="3576802" y="1402869"/>
            <a:chExt cx="4021500" cy="3079665"/>
          </a:xfrm>
        </p:grpSpPr>
        <p:sp>
          <p:nvSpPr>
            <p:cNvPr id="2556" name="Google Shape;2556;g106accb68f6_0_63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g106accb68f6_0_63"/>
            <p:cNvSpPr/>
            <p:nvPr/>
          </p:nvSpPr>
          <p:spPr>
            <a:xfrm>
              <a:off x="49009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8" name="Google Shape;2558;g106accb68f6_0_63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559" name="Google Shape;2559;g106accb68f6_0_63"/>
            <p:cNvSpPr/>
            <p:nvPr/>
          </p:nvSpPr>
          <p:spPr>
            <a:xfrm>
              <a:off x="3576802" y="1402869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60" name="Google Shape;2560;g106accb68f6_0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4750" y="1246575"/>
            <a:ext cx="5901625" cy="265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g1087196ac04_0_50"/>
          <p:cNvSpPr txBox="1">
            <a:spLocks noGrp="1"/>
          </p:cNvSpPr>
          <p:nvPr>
            <p:ph type="ctrTitle"/>
          </p:nvPr>
        </p:nvSpPr>
        <p:spPr>
          <a:xfrm>
            <a:off x="735746" y="202050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ANIMATION</a:t>
            </a:r>
            <a:endParaRPr/>
          </a:p>
        </p:txBody>
      </p:sp>
      <p:sp>
        <p:nvSpPr>
          <p:cNvPr id="2566" name="Google Shape;2566;g1087196ac04_0_50"/>
          <p:cNvSpPr/>
          <p:nvPr/>
        </p:nvSpPr>
        <p:spPr>
          <a:xfrm rot="-5400000">
            <a:off x="2538281" y="-1471832"/>
            <a:ext cx="3975702" cy="8533913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7" name="Google Shape;2567;g1087196ac04_0_50" title="Proj40_Anim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100" y="931575"/>
            <a:ext cx="7123925" cy="37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g1087196ac04_0_45"/>
          <p:cNvSpPr txBox="1">
            <a:spLocks noGrp="1"/>
          </p:cNvSpPr>
          <p:nvPr>
            <p:ph type="ctrTitle"/>
          </p:nvPr>
        </p:nvSpPr>
        <p:spPr>
          <a:xfrm>
            <a:off x="735746" y="202050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ANIMATION</a:t>
            </a:r>
            <a:endParaRPr/>
          </a:p>
        </p:txBody>
      </p:sp>
      <p:sp>
        <p:nvSpPr>
          <p:cNvPr id="2573" name="Google Shape;2573;g1087196ac04_0_45"/>
          <p:cNvSpPr/>
          <p:nvPr/>
        </p:nvSpPr>
        <p:spPr>
          <a:xfrm rot="-5400000">
            <a:off x="2538281" y="-1471832"/>
            <a:ext cx="3975702" cy="8533913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4" name="Google Shape;2574;g1087196ac04_0_45" title="ANI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400" y="921675"/>
            <a:ext cx="7142926" cy="37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088b9f187c_0_0"/>
          <p:cNvSpPr txBox="1">
            <a:spLocks noGrp="1"/>
          </p:cNvSpPr>
          <p:nvPr>
            <p:ph type="subTitle" idx="1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FOR THE CHOICE OF MODELLING AND SLICING ENABLING US TO PRINT </a:t>
            </a:r>
            <a:endParaRPr b="1"/>
          </a:p>
        </p:txBody>
      </p:sp>
      <p:sp>
        <p:nvSpPr>
          <p:cNvPr id="2580" name="Google Shape;2580;g1088b9f187c_0_0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81" name="Google Shape;2581;g1088b9f187c_0_0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1088b9f187c_0_12"/>
          <p:cNvSpPr txBox="1">
            <a:spLocks noGrp="1"/>
          </p:cNvSpPr>
          <p:nvPr>
            <p:ph type="ctrTitle"/>
          </p:nvPr>
        </p:nvSpPr>
        <p:spPr>
          <a:xfrm>
            <a:off x="833550" y="44500"/>
            <a:ext cx="74769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NOTABLE POINTS OF OUR MODEL</a:t>
            </a:r>
            <a:endParaRPr/>
          </a:p>
        </p:txBody>
      </p:sp>
      <p:pic>
        <p:nvPicPr>
          <p:cNvPr id="2587" name="Google Shape;2587;g1088b9f187c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700" y="1613125"/>
            <a:ext cx="2207601" cy="2133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588" name="Google Shape;2588;g1088b9f187c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413" y="1981575"/>
            <a:ext cx="3495675" cy="213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9" name="Google Shape;2589;g1088b9f187c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1200" y="2384650"/>
            <a:ext cx="2750850" cy="18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" name="Google Shape;2594;g1088b9f187c_0_37"/>
          <p:cNvSpPr txBox="1">
            <a:spLocks noGrp="1"/>
          </p:cNvSpPr>
          <p:nvPr>
            <p:ph type="ctrTitle"/>
          </p:nvPr>
        </p:nvSpPr>
        <p:spPr>
          <a:xfrm>
            <a:off x="833550" y="44500"/>
            <a:ext cx="74769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 FOR CHOICES OF MODELLING</a:t>
            </a:r>
            <a:endParaRPr/>
          </a:p>
        </p:txBody>
      </p:sp>
      <p:pic>
        <p:nvPicPr>
          <p:cNvPr id="2595" name="Google Shape;2595;g1088b9f187c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475" y="1905550"/>
            <a:ext cx="2401776" cy="220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6" name="Google Shape;2596;g1088b9f187c_0_37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2801450" y="2293625"/>
            <a:ext cx="5386075" cy="273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7" name="Google Shape;2597;g1088b9f187c_0_37"/>
          <p:cNvSpPr txBox="1"/>
          <p:nvPr/>
        </p:nvSpPr>
        <p:spPr>
          <a:xfrm rot="7390606">
            <a:off x="650085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98" name="Google Shape;2598;g1088b9f187c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1200" y="2674375"/>
            <a:ext cx="3432600" cy="2006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599" name="Google Shape;2599;g1088b9f187c_0_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6300" y="1156625"/>
            <a:ext cx="1254900" cy="1137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600" name="Google Shape;2600;g1088b9f187c_0_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11700" y="2820801"/>
            <a:ext cx="2094102" cy="20941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1" name="Google Shape;2601;g1088b9f187c_0_37"/>
          <p:cNvCxnSpPr>
            <a:endCxn id="2599" idx="5"/>
          </p:cNvCxnSpPr>
          <p:nvPr/>
        </p:nvCxnSpPr>
        <p:spPr>
          <a:xfrm rot="10800000" flipH="1">
            <a:off x="6333824" y="2127115"/>
            <a:ext cx="873600" cy="1532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2" name="Google Shape;2602;g1088b9f187c_0_37"/>
          <p:cNvCxnSpPr>
            <a:endCxn id="2599" idx="3"/>
          </p:cNvCxnSpPr>
          <p:nvPr/>
        </p:nvCxnSpPr>
        <p:spPr>
          <a:xfrm rot="10800000">
            <a:off x="6320076" y="2127115"/>
            <a:ext cx="26100" cy="154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g1088b9f187c_0_45"/>
          <p:cNvSpPr txBox="1">
            <a:spLocks noGrp="1"/>
          </p:cNvSpPr>
          <p:nvPr>
            <p:ph type="ctrTitle"/>
          </p:nvPr>
        </p:nvSpPr>
        <p:spPr>
          <a:xfrm>
            <a:off x="833550" y="44500"/>
            <a:ext cx="74769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 FOR CHOICES OF MODELLING</a:t>
            </a:r>
            <a:endParaRPr/>
          </a:p>
        </p:txBody>
      </p:sp>
      <p:pic>
        <p:nvPicPr>
          <p:cNvPr id="2608" name="Google Shape;2608;g1088b9f187c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2125" y="1927000"/>
            <a:ext cx="2401776" cy="220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9" name="Google Shape;2609;g1088b9f187c_0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2175" y="1975839"/>
            <a:ext cx="2841400" cy="2105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1088b9f187c_0_59"/>
          <p:cNvSpPr txBox="1">
            <a:spLocks noGrp="1"/>
          </p:cNvSpPr>
          <p:nvPr>
            <p:ph type="ctrTitle"/>
          </p:nvPr>
        </p:nvSpPr>
        <p:spPr>
          <a:xfrm>
            <a:off x="833550" y="44500"/>
            <a:ext cx="74769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 FOR CHOICES OF MODELLING</a:t>
            </a:r>
            <a:endParaRPr/>
          </a:p>
        </p:txBody>
      </p:sp>
      <p:pic>
        <p:nvPicPr>
          <p:cNvPr id="2615" name="Google Shape;2615;g1088b9f187c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525" y="2175275"/>
            <a:ext cx="2279825" cy="20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6" name="Google Shape;2616;g1088b9f187c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7675" y="2068287"/>
            <a:ext cx="2740525" cy="224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7" name="Google Shape;2617;g1088b9f187c_0_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8792" y="2125376"/>
            <a:ext cx="2494233" cy="21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g1088b9f187c_0_68"/>
          <p:cNvSpPr txBox="1">
            <a:spLocks noGrp="1"/>
          </p:cNvSpPr>
          <p:nvPr>
            <p:ph type="ctrTitle"/>
          </p:nvPr>
        </p:nvSpPr>
        <p:spPr>
          <a:xfrm>
            <a:off x="0" y="1867800"/>
            <a:ext cx="29754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 FOR CHOICES OF SLICING</a:t>
            </a:r>
            <a:endParaRPr/>
          </a:p>
        </p:txBody>
      </p:sp>
      <p:pic>
        <p:nvPicPr>
          <p:cNvPr id="2623" name="Google Shape;2623;g1088b9f187c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0401" y="107975"/>
            <a:ext cx="5815625" cy="492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" name="Google Shape;2628;g1088b9f187c_0_76"/>
          <p:cNvSpPr txBox="1">
            <a:spLocks noGrp="1"/>
          </p:cNvSpPr>
          <p:nvPr>
            <p:ph type="ctrTitle"/>
          </p:nvPr>
        </p:nvSpPr>
        <p:spPr>
          <a:xfrm>
            <a:off x="703650" y="0"/>
            <a:ext cx="77367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JUSTIFICATION FOR USAGE OF BRIM</a:t>
            </a:r>
            <a:endParaRPr/>
          </a:p>
        </p:txBody>
      </p:sp>
      <p:pic>
        <p:nvPicPr>
          <p:cNvPr id="2629" name="Google Shape;2629;g1088b9f187c_0_76"/>
          <p:cNvPicPr preferRelativeResize="0"/>
          <p:nvPr/>
        </p:nvPicPr>
        <p:blipFill rotWithShape="1">
          <a:blip r:embed="rId3">
            <a:alphaModFix amt="52000"/>
          </a:blip>
          <a:srcRect/>
          <a:stretch/>
        </p:blipFill>
        <p:spPr>
          <a:xfrm rot="-631321" flipH="1">
            <a:off x="4871431" y="1695885"/>
            <a:ext cx="2454604" cy="7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0" name="Google Shape;2630;g1088b9f187c_0_76"/>
          <p:cNvPicPr preferRelativeResize="0"/>
          <p:nvPr/>
        </p:nvPicPr>
        <p:blipFill rotWithShape="1">
          <a:blip r:embed="rId4">
            <a:alphaModFix amt="52000"/>
          </a:blip>
          <a:srcRect/>
          <a:stretch/>
        </p:blipFill>
        <p:spPr>
          <a:xfrm rot="-631321" flipH="1">
            <a:off x="1817939" y="1695885"/>
            <a:ext cx="2454604" cy="7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1" name="Google Shape;2631;g1088b9f187c_0_76"/>
          <p:cNvPicPr preferRelativeResize="0"/>
          <p:nvPr/>
        </p:nvPicPr>
        <p:blipFill rotWithShape="1">
          <a:blip r:embed="rId5">
            <a:alphaModFix amt="52000"/>
          </a:blip>
          <a:srcRect/>
          <a:stretch/>
        </p:blipFill>
        <p:spPr>
          <a:xfrm rot="-631321" flipH="1">
            <a:off x="1817939" y="3234059"/>
            <a:ext cx="2454604" cy="7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2" name="Google Shape;2632;g1088b9f187c_0_76"/>
          <p:cNvPicPr preferRelativeResize="0"/>
          <p:nvPr/>
        </p:nvPicPr>
        <p:blipFill rotWithShape="1">
          <a:blip r:embed="rId6">
            <a:alphaModFix amt="52000"/>
          </a:blip>
          <a:srcRect/>
          <a:stretch/>
        </p:blipFill>
        <p:spPr>
          <a:xfrm rot="-547737" flipH="1">
            <a:off x="4872937" y="3233761"/>
            <a:ext cx="2451597" cy="791546"/>
          </a:xfrm>
          <a:prstGeom prst="rect">
            <a:avLst/>
          </a:prstGeom>
          <a:noFill/>
          <a:ln>
            <a:noFill/>
          </a:ln>
        </p:spPr>
      </p:pic>
      <p:sp>
        <p:nvSpPr>
          <p:cNvPr id="2633" name="Google Shape;2633;g1088b9f187c_0_76"/>
          <p:cNvSpPr txBox="1">
            <a:spLocks noGrp="1"/>
          </p:cNvSpPr>
          <p:nvPr>
            <p:ph type="subTitle" idx="4294967295"/>
          </p:nvPr>
        </p:nvSpPr>
        <p:spPr>
          <a:xfrm>
            <a:off x="1583175" y="1741254"/>
            <a:ext cx="2667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/>
              <a:t>PREVENTION OF WARPING</a:t>
            </a:r>
            <a:endParaRPr sz="1800"/>
          </a:p>
        </p:txBody>
      </p:sp>
      <p:grpSp>
        <p:nvGrpSpPr>
          <p:cNvPr id="2634" name="Google Shape;2634;g1088b9f187c_0_76"/>
          <p:cNvGrpSpPr/>
          <p:nvPr/>
        </p:nvGrpSpPr>
        <p:grpSpPr>
          <a:xfrm>
            <a:off x="5903151" y="2787881"/>
            <a:ext cx="391192" cy="477396"/>
            <a:chOff x="1546844" y="1576600"/>
            <a:chExt cx="342700" cy="428850"/>
          </a:xfrm>
        </p:grpSpPr>
        <p:sp>
          <p:nvSpPr>
            <p:cNvPr id="2635" name="Google Shape;2635;g1088b9f187c_0_76"/>
            <p:cNvSpPr/>
            <p:nvPr/>
          </p:nvSpPr>
          <p:spPr>
            <a:xfrm>
              <a:off x="1546844" y="1576600"/>
              <a:ext cx="342700" cy="428850"/>
            </a:xfrm>
            <a:custGeom>
              <a:avLst/>
              <a:gdLst/>
              <a:ahLst/>
              <a:cxnLst/>
              <a:rect l="l" t="t" r="r" b="b"/>
              <a:pathLst>
                <a:path w="13708" h="17154" extrusionOk="0">
                  <a:moveTo>
                    <a:pt x="1764" y="1"/>
                  </a:moveTo>
                  <a:cubicBezTo>
                    <a:pt x="799" y="1"/>
                    <a:pt x="16" y="792"/>
                    <a:pt x="16" y="1761"/>
                  </a:cubicBezTo>
                  <a:lnTo>
                    <a:pt x="16" y="8502"/>
                  </a:lnTo>
                  <a:cubicBezTo>
                    <a:pt x="1" y="8682"/>
                    <a:pt x="136" y="8772"/>
                    <a:pt x="272" y="8772"/>
                  </a:cubicBezTo>
                  <a:cubicBezTo>
                    <a:pt x="407" y="8772"/>
                    <a:pt x="543" y="8682"/>
                    <a:pt x="528" y="8502"/>
                  </a:cubicBezTo>
                  <a:lnTo>
                    <a:pt x="528" y="1761"/>
                  </a:lnTo>
                  <a:cubicBezTo>
                    <a:pt x="543" y="1084"/>
                    <a:pt x="1114" y="542"/>
                    <a:pt x="1791" y="542"/>
                  </a:cubicBezTo>
                  <a:cubicBezTo>
                    <a:pt x="2483" y="542"/>
                    <a:pt x="3040" y="1084"/>
                    <a:pt x="3070" y="1761"/>
                  </a:cubicBezTo>
                  <a:lnTo>
                    <a:pt x="3070" y="14144"/>
                  </a:lnTo>
                  <a:cubicBezTo>
                    <a:pt x="2722" y="13788"/>
                    <a:pt x="2260" y="13612"/>
                    <a:pt x="1799" y="13612"/>
                  </a:cubicBezTo>
                  <a:cubicBezTo>
                    <a:pt x="1343" y="13612"/>
                    <a:pt x="887" y="13785"/>
                    <a:pt x="543" y="14129"/>
                  </a:cubicBezTo>
                  <a:lnTo>
                    <a:pt x="528" y="14144"/>
                  </a:lnTo>
                  <a:lnTo>
                    <a:pt x="528" y="9600"/>
                  </a:lnTo>
                  <a:cubicBezTo>
                    <a:pt x="543" y="9419"/>
                    <a:pt x="407" y="9329"/>
                    <a:pt x="272" y="9329"/>
                  </a:cubicBezTo>
                  <a:cubicBezTo>
                    <a:pt x="136" y="9329"/>
                    <a:pt x="1" y="9419"/>
                    <a:pt x="16" y="9600"/>
                  </a:cubicBezTo>
                  <a:lnTo>
                    <a:pt x="16" y="15393"/>
                  </a:lnTo>
                  <a:cubicBezTo>
                    <a:pt x="16" y="16371"/>
                    <a:pt x="813" y="17153"/>
                    <a:pt x="1791" y="17153"/>
                  </a:cubicBezTo>
                  <a:lnTo>
                    <a:pt x="8336" y="17153"/>
                  </a:lnTo>
                  <a:cubicBezTo>
                    <a:pt x="8667" y="17153"/>
                    <a:pt x="8667" y="16657"/>
                    <a:pt x="8336" y="16657"/>
                  </a:cubicBezTo>
                  <a:lnTo>
                    <a:pt x="1791" y="16657"/>
                  </a:lnTo>
                  <a:cubicBezTo>
                    <a:pt x="663" y="16657"/>
                    <a:pt x="91" y="15287"/>
                    <a:pt x="904" y="14490"/>
                  </a:cubicBezTo>
                  <a:cubicBezTo>
                    <a:pt x="1129" y="14249"/>
                    <a:pt x="1460" y="14114"/>
                    <a:pt x="1791" y="14114"/>
                  </a:cubicBezTo>
                  <a:cubicBezTo>
                    <a:pt x="2499" y="14114"/>
                    <a:pt x="3070" y="14686"/>
                    <a:pt x="3070" y="15378"/>
                  </a:cubicBezTo>
                  <a:cubicBezTo>
                    <a:pt x="3070" y="15528"/>
                    <a:pt x="3176" y="15633"/>
                    <a:pt x="3311" y="15633"/>
                  </a:cubicBezTo>
                  <a:lnTo>
                    <a:pt x="10924" y="15633"/>
                  </a:lnTo>
                  <a:lnTo>
                    <a:pt x="10924" y="16657"/>
                  </a:lnTo>
                  <a:lnTo>
                    <a:pt x="9420" y="16657"/>
                  </a:lnTo>
                  <a:cubicBezTo>
                    <a:pt x="9089" y="16657"/>
                    <a:pt x="9089" y="17153"/>
                    <a:pt x="9420" y="17153"/>
                  </a:cubicBezTo>
                  <a:lnTo>
                    <a:pt x="11165" y="17153"/>
                  </a:lnTo>
                  <a:cubicBezTo>
                    <a:pt x="11300" y="17153"/>
                    <a:pt x="11421" y="17048"/>
                    <a:pt x="11421" y="16912"/>
                  </a:cubicBezTo>
                  <a:lnTo>
                    <a:pt x="11421" y="15633"/>
                  </a:lnTo>
                  <a:lnTo>
                    <a:pt x="13452" y="15633"/>
                  </a:lnTo>
                  <a:cubicBezTo>
                    <a:pt x="13587" y="15633"/>
                    <a:pt x="13708" y="15528"/>
                    <a:pt x="13708" y="15378"/>
                  </a:cubicBezTo>
                  <a:lnTo>
                    <a:pt x="13708" y="1761"/>
                  </a:lnTo>
                  <a:cubicBezTo>
                    <a:pt x="13708" y="1626"/>
                    <a:pt x="13587" y="1505"/>
                    <a:pt x="13452" y="1505"/>
                  </a:cubicBezTo>
                  <a:lnTo>
                    <a:pt x="10413" y="1505"/>
                  </a:lnTo>
                  <a:cubicBezTo>
                    <a:pt x="10097" y="1535"/>
                    <a:pt x="10097" y="1987"/>
                    <a:pt x="10413" y="2017"/>
                  </a:cubicBezTo>
                  <a:lnTo>
                    <a:pt x="13211" y="2017"/>
                  </a:lnTo>
                  <a:lnTo>
                    <a:pt x="13211" y="15137"/>
                  </a:lnTo>
                  <a:lnTo>
                    <a:pt x="3567" y="15137"/>
                  </a:lnTo>
                  <a:lnTo>
                    <a:pt x="3567" y="2017"/>
                  </a:lnTo>
                  <a:lnTo>
                    <a:pt x="9314" y="2017"/>
                  </a:lnTo>
                  <a:cubicBezTo>
                    <a:pt x="9324" y="2018"/>
                    <a:pt x="9333" y="2018"/>
                    <a:pt x="9341" y="2018"/>
                  </a:cubicBezTo>
                  <a:cubicBezTo>
                    <a:pt x="9666" y="2018"/>
                    <a:pt x="9666" y="1504"/>
                    <a:pt x="9341" y="1504"/>
                  </a:cubicBezTo>
                  <a:cubicBezTo>
                    <a:pt x="9333" y="1504"/>
                    <a:pt x="9324" y="1505"/>
                    <a:pt x="9314" y="1505"/>
                  </a:cubicBezTo>
                  <a:lnTo>
                    <a:pt x="3552" y="1505"/>
                  </a:lnTo>
                  <a:cubicBezTo>
                    <a:pt x="3416" y="633"/>
                    <a:pt x="2679" y="1"/>
                    <a:pt x="1791" y="1"/>
                  </a:cubicBezTo>
                  <a:cubicBezTo>
                    <a:pt x="1782" y="1"/>
                    <a:pt x="1773" y="1"/>
                    <a:pt x="1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g1088b9f187c_0_76"/>
            <p:cNvSpPr/>
            <p:nvPr/>
          </p:nvSpPr>
          <p:spPr>
            <a:xfrm>
              <a:off x="1639006" y="1699600"/>
              <a:ext cx="158375" cy="164775"/>
            </a:xfrm>
            <a:custGeom>
              <a:avLst/>
              <a:gdLst/>
              <a:ahLst/>
              <a:cxnLst/>
              <a:rect l="l" t="t" r="r" b="b"/>
              <a:pathLst>
                <a:path w="6335" h="6591" extrusionOk="0">
                  <a:moveTo>
                    <a:pt x="2648" y="2047"/>
                  </a:moveTo>
                  <a:lnTo>
                    <a:pt x="2648" y="3732"/>
                  </a:lnTo>
                  <a:lnTo>
                    <a:pt x="1339" y="3732"/>
                  </a:lnTo>
                  <a:cubicBezTo>
                    <a:pt x="888" y="3732"/>
                    <a:pt x="512" y="3356"/>
                    <a:pt x="512" y="2890"/>
                  </a:cubicBezTo>
                  <a:lnTo>
                    <a:pt x="512" y="2875"/>
                  </a:lnTo>
                  <a:cubicBezTo>
                    <a:pt x="512" y="2423"/>
                    <a:pt x="888" y="2047"/>
                    <a:pt x="1339" y="2047"/>
                  </a:cubicBezTo>
                  <a:close/>
                  <a:moveTo>
                    <a:pt x="4845" y="1099"/>
                  </a:moveTo>
                  <a:lnTo>
                    <a:pt x="4845" y="4680"/>
                  </a:lnTo>
                  <a:lnTo>
                    <a:pt x="3145" y="3837"/>
                  </a:lnTo>
                  <a:lnTo>
                    <a:pt x="3145" y="1942"/>
                  </a:lnTo>
                  <a:lnTo>
                    <a:pt x="4845" y="1099"/>
                  </a:lnTo>
                  <a:close/>
                  <a:moveTo>
                    <a:pt x="5597" y="497"/>
                  </a:moveTo>
                  <a:cubicBezTo>
                    <a:pt x="5732" y="497"/>
                    <a:pt x="5838" y="618"/>
                    <a:pt x="5838" y="753"/>
                  </a:cubicBezTo>
                  <a:lnTo>
                    <a:pt x="5838" y="5026"/>
                  </a:lnTo>
                  <a:cubicBezTo>
                    <a:pt x="5838" y="5161"/>
                    <a:pt x="5732" y="5282"/>
                    <a:pt x="5597" y="5282"/>
                  </a:cubicBezTo>
                  <a:cubicBezTo>
                    <a:pt x="5447" y="5282"/>
                    <a:pt x="5341" y="5161"/>
                    <a:pt x="5341" y="5026"/>
                  </a:cubicBezTo>
                  <a:lnTo>
                    <a:pt x="5341" y="753"/>
                  </a:lnTo>
                  <a:cubicBezTo>
                    <a:pt x="5341" y="618"/>
                    <a:pt x="5447" y="497"/>
                    <a:pt x="5597" y="497"/>
                  </a:cubicBezTo>
                  <a:close/>
                  <a:moveTo>
                    <a:pt x="2137" y="4244"/>
                  </a:moveTo>
                  <a:lnTo>
                    <a:pt x="2137" y="5808"/>
                  </a:lnTo>
                  <a:cubicBezTo>
                    <a:pt x="2137" y="5959"/>
                    <a:pt x="2001" y="6079"/>
                    <a:pt x="1866" y="6079"/>
                  </a:cubicBezTo>
                  <a:cubicBezTo>
                    <a:pt x="1715" y="6079"/>
                    <a:pt x="1595" y="5959"/>
                    <a:pt x="1595" y="5808"/>
                  </a:cubicBezTo>
                  <a:lnTo>
                    <a:pt x="1595" y="4244"/>
                  </a:lnTo>
                  <a:close/>
                  <a:moveTo>
                    <a:pt x="5582" y="1"/>
                  </a:moveTo>
                  <a:cubicBezTo>
                    <a:pt x="5266" y="1"/>
                    <a:pt x="4980" y="211"/>
                    <a:pt x="4875" y="512"/>
                  </a:cubicBezTo>
                  <a:lnTo>
                    <a:pt x="2829" y="1535"/>
                  </a:lnTo>
                  <a:lnTo>
                    <a:pt x="1339" y="1535"/>
                  </a:lnTo>
                  <a:cubicBezTo>
                    <a:pt x="602" y="1535"/>
                    <a:pt x="0" y="2137"/>
                    <a:pt x="0" y="2875"/>
                  </a:cubicBezTo>
                  <a:lnTo>
                    <a:pt x="0" y="2905"/>
                  </a:lnTo>
                  <a:cubicBezTo>
                    <a:pt x="0" y="3537"/>
                    <a:pt x="451" y="4078"/>
                    <a:pt x="1068" y="4214"/>
                  </a:cubicBezTo>
                  <a:lnTo>
                    <a:pt x="1068" y="5808"/>
                  </a:lnTo>
                  <a:cubicBezTo>
                    <a:pt x="1068" y="6245"/>
                    <a:pt x="1414" y="6591"/>
                    <a:pt x="1851" y="6591"/>
                  </a:cubicBezTo>
                  <a:cubicBezTo>
                    <a:pt x="2272" y="6591"/>
                    <a:pt x="2618" y="6245"/>
                    <a:pt x="2618" y="5808"/>
                  </a:cubicBezTo>
                  <a:lnTo>
                    <a:pt x="2618" y="4244"/>
                  </a:lnTo>
                  <a:lnTo>
                    <a:pt x="2829" y="4244"/>
                  </a:lnTo>
                  <a:lnTo>
                    <a:pt x="4875" y="5267"/>
                  </a:lnTo>
                  <a:cubicBezTo>
                    <a:pt x="4980" y="5568"/>
                    <a:pt x="5266" y="5778"/>
                    <a:pt x="5582" y="5778"/>
                  </a:cubicBezTo>
                  <a:cubicBezTo>
                    <a:pt x="6003" y="5778"/>
                    <a:pt x="6334" y="5447"/>
                    <a:pt x="6334" y="5026"/>
                  </a:cubicBezTo>
                  <a:lnTo>
                    <a:pt x="6334" y="753"/>
                  </a:lnTo>
                  <a:cubicBezTo>
                    <a:pt x="6334" y="332"/>
                    <a:pt x="6003" y="1"/>
                    <a:pt x="55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7" name="Google Shape;2637;g1088b9f187c_0_76"/>
          <p:cNvGrpSpPr/>
          <p:nvPr/>
        </p:nvGrpSpPr>
        <p:grpSpPr>
          <a:xfrm>
            <a:off x="2838305" y="2792328"/>
            <a:ext cx="413965" cy="476756"/>
            <a:chOff x="5722300" y="3047425"/>
            <a:chExt cx="362650" cy="428275"/>
          </a:xfrm>
        </p:grpSpPr>
        <p:sp>
          <p:nvSpPr>
            <p:cNvPr id="2638" name="Google Shape;2638;g1088b9f187c_0_76"/>
            <p:cNvSpPr/>
            <p:nvPr/>
          </p:nvSpPr>
          <p:spPr>
            <a:xfrm>
              <a:off x="5722300" y="3228625"/>
              <a:ext cx="263325" cy="247075"/>
            </a:xfrm>
            <a:custGeom>
              <a:avLst/>
              <a:gdLst/>
              <a:ahLst/>
              <a:cxnLst/>
              <a:rect l="l" t="t" r="r" b="b"/>
              <a:pathLst>
                <a:path w="10533" h="9883" extrusionOk="0">
                  <a:moveTo>
                    <a:pt x="270" y="1"/>
                  </a:moveTo>
                  <a:cubicBezTo>
                    <a:pt x="136" y="1"/>
                    <a:pt x="1" y="95"/>
                    <a:pt x="16" y="283"/>
                  </a:cubicBezTo>
                  <a:lnTo>
                    <a:pt x="16" y="8618"/>
                  </a:lnTo>
                  <a:cubicBezTo>
                    <a:pt x="16" y="9311"/>
                    <a:pt x="588" y="9882"/>
                    <a:pt x="1280" y="9882"/>
                  </a:cubicBezTo>
                  <a:lnTo>
                    <a:pt x="10187" y="9882"/>
                  </a:lnTo>
                  <a:cubicBezTo>
                    <a:pt x="10533" y="9882"/>
                    <a:pt x="10533" y="9371"/>
                    <a:pt x="10187" y="9371"/>
                  </a:cubicBezTo>
                  <a:lnTo>
                    <a:pt x="1265" y="9371"/>
                  </a:lnTo>
                  <a:cubicBezTo>
                    <a:pt x="859" y="9371"/>
                    <a:pt x="512" y="9040"/>
                    <a:pt x="512" y="8618"/>
                  </a:cubicBezTo>
                  <a:lnTo>
                    <a:pt x="512" y="283"/>
                  </a:lnTo>
                  <a:cubicBezTo>
                    <a:pt x="535" y="95"/>
                    <a:pt x="403" y="1"/>
                    <a:pt x="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g1088b9f187c_0_76"/>
            <p:cNvSpPr/>
            <p:nvPr/>
          </p:nvSpPr>
          <p:spPr>
            <a:xfrm>
              <a:off x="5722300" y="3047425"/>
              <a:ext cx="362650" cy="428275"/>
            </a:xfrm>
            <a:custGeom>
              <a:avLst/>
              <a:gdLst/>
              <a:ahLst/>
              <a:cxnLst/>
              <a:rect l="l" t="t" r="r" b="b"/>
              <a:pathLst>
                <a:path w="14506" h="17131" extrusionOk="0">
                  <a:moveTo>
                    <a:pt x="2641" y="463"/>
                  </a:moveTo>
                  <a:cubicBezTo>
                    <a:pt x="2848" y="463"/>
                    <a:pt x="3055" y="602"/>
                    <a:pt x="3055" y="881"/>
                  </a:cubicBezTo>
                  <a:lnTo>
                    <a:pt x="3055" y="1453"/>
                  </a:lnTo>
                  <a:lnTo>
                    <a:pt x="2228" y="1453"/>
                  </a:lnTo>
                  <a:lnTo>
                    <a:pt x="2228" y="881"/>
                  </a:lnTo>
                  <a:cubicBezTo>
                    <a:pt x="2228" y="602"/>
                    <a:pt x="2435" y="463"/>
                    <a:pt x="2641" y="463"/>
                  </a:cubicBezTo>
                  <a:close/>
                  <a:moveTo>
                    <a:pt x="11872" y="463"/>
                  </a:moveTo>
                  <a:cubicBezTo>
                    <a:pt x="12075" y="463"/>
                    <a:pt x="12278" y="602"/>
                    <a:pt x="12278" y="881"/>
                  </a:cubicBezTo>
                  <a:lnTo>
                    <a:pt x="12278" y="1453"/>
                  </a:lnTo>
                  <a:lnTo>
                    <a:pt x="11466" y="1453"/>
                  </a:lnTo>
                  <a:lnTo>
                    <a:pt x="11466" y="881"/>
                  </a:lnTo>
                  <a:cubicBezTo>
                    <a:pt x="11466" y="602"/>
                    <a:pt x="11669" y="463"/>
                    <a:pt x="11872" y="463"/>
                  </a:cubicBezTo>
                  <a:close/>
                  <a:moveTo>
                    <a:pt x="2641" y="1"/>
                  </a:moveTo>
                  <a:cubicBezTo>
                    <a:pt x="2198" y="1"/>
                    <a:pt x="1754" y="294"/>
                    <a:pt x="1731" y="881"/>
                  </a:cubicBezTo>
                  <a:lnTo>
                    <a:pt x="1731" y="1453"/>
                  </a:lnTo>
                  <a:lnTo>
                    <a:pt x="934" y="1453"/>
                  </a:lnTo>
                  <a:cubicBezTo>
                    <a:pt x="422" y="1453"/>
                    <a:pt x="16" y="1859"/>
                    <a:pt x="16" y="2370"/>
                  </a:cubicBezTo>
                  <a:lnTo>
                    <a:pt x="16" y="6433"/>
                  </a:lnTo>
                  <a:cubicBezTo>
                    <a:pt x="1" y="6613"/>
                    <a:pt x="133" y="6704"/>
                    <a:pt x="264" y="6704"/>
                  </a:cubicBezTo>
                  <a:cubicBezTo>
                    <a:pt x="396" y="6704"/>
                    <a:pt x="528" y="6613"/>
                    <a:pt x="512" y="6433"/>
                  </a:cubicBezTo>
                  <a:lnTo>
                    <a:pt x="512" y="5199"/>
                  </a:lnTo>
                  <a:lnTo>
                    <a:pt x="13994" y="5199"/>
                  </a:lnTo>
                  <a:lnTo>
                    <a:pt x="13994" y="15866"/>
                  </a:lnTo>
                  <a:cubicBezTo>
                    <a:pt x="13994" y="16288"/>
                    <a:pt x="13662" y="16619"/>
                    <a:pt x="13241" y="16619"/>
                  </a:cubicBezTo>
                  <a:lnTo>
                    <a:pt x="11285" y="16619"/>
                  </a:lnTo>
                  <a:cubicBezTo>
                    <a:pt x="10954" y="16619"/>
                    <a:pt x="10954" y="17130"/>
                    <a:pt x="11285" y="17130"/>
                  </a:cubicBezTo>
                  <a:lnTo>
                    <a:pt x="13241" y="17130"/>
                  </a:lnTo>
                  <a:cubicBezTo>
                    <a:pt x="13933" y="17130"/>
                    <a:pt x="14505" y="16559"/>
                    <a:pt x="14505" y="15866"/>
                  </a:cubicBezTo>
                  <a:lnTo>
                    <a:pt x="14505" y="2370"/>
                  </a:lnTo>
                  <a:cubicBezTo>
                    <a:pt x="14505" y="1859"/>
                    <a:pt x="14084" y="1453"/>
                    <a:pt x="13572" y="1453"/>
                  </a:cubicBezTo>
                  <a:lnTo>
                    <a:pt x="12790" y="1453"/>
                  </a:lnTo>
                  <a:lnTo>
                    <a:pt x="12790" y="881"/>
                  </a:lnTo>
                  <a:cubicBezTo>
                    <a:pt x="12760" y="294"/>
                    <a:pt x="12316" y="1"/>
                    <a:pt x="11872" y="1"/>
                  </a:cubicBezTo>
                  <a:cubicBezTo>
                    <a:pt x="11428" y="1"/>
                    <a:pt x="10984" y="294"/>
                    <a:pt x="10954" y="881"/>
                  </a:cubicBezTo>
                  <a:lnTo>
                    <a:pt x="10954" y="1453"/>
                  </a:lnTo>
                  <a:lnTo>
                    <a:pt x="8773" y="1453"/>
                  </a:lnTo>
                  <a:cubicBezTo>
                    <a:pt x="8763" y="1452"/>
                    <a:pt x="8753" y="1451"/>
                    <a:pt x="8744" y="1451"/>
                  </a:cubicBezTo>
                  <a:cubicBezTo>
                    <a:pt x="8406" y="1451"/>
                    <a:pt x="8406" y="1950"/>
                    <a:pt x="8744" y="1950"/>
                  </a:cubicBezTo>
                  <a:cubicBezTo>
                    <a:pt x="8753" y="1950"/>
                    <a:pt x="8763" y="1950"/>
                    <a:pt x="8773" y="1949"/>
                  </a:cubicBezTo>
                  <a:lnTo>
                    <a:pt x="12278" y="1949"/>
                  </a:lnTo>
                  <a:lnTo>
                    <a:pt x="12278" y="2084"/>
                  </a:lnTo>
                  <a:cubicBezTo>
                    <a:pt x="12278" y="2310"/>
                    <a:pt x="12098" y="2491"/>
                    <a:pt x="11872" y="2491"/>
                  </a:cubicBezTo>
                  <a:lnTo>
                    <a:pt x="11210" y="2491"/>
                  </a:lnTo>
                  <a:cubicBezTo>
                    <a:pt x="11201" y="2490"/>
                    <a:pt x="11192" y="2490"/>
                    <a:pt x="11183" y="2490"/>
                  </a:cubicBezTo>
                  <a:cubicBezTo>
                    <a:pt x="10858" y="2490"/>
                    <a:pt x="10858" y="3003"/>
                    <a:pt x="11183" y="3003"/>
                  </a:cubicBezTo>
                  <a:cubicBezTo>
                    <a:pt x="11192" y="3003"/>
                    <a:pt x="11201" y="3003"/>
                    <a:pt x="11210" y="3002"/>
                  </a:cubicBezTo>
                  <a:lnTo>
                    <a:pt x="11872" y="3002"/>
                  </a:lnTo>
                  <a:cubicBezTo>
                    <a:pt x="12369" y="3002"/>
                    <a:pt x="12790" y="2596"/>
                    <a:pt x="12790" y="2084"/>
                  </a:cubicBezTo>
                  <a:lnTo>
                    <a:pt x="12790" y="1949"/>
                  </a:lnTo>
                  <a:lnTo>
                    <a:pt x="13572" y="1949"/>
                  </a:lnTo>
                  <a:cubicBezTo>
                    <a:pt x="13813" y="1949"/>
                    <a:pt x="13994" y="2145"/>
                    <a:pt x="13994" y="2370"/>
                  </a:cubicBezTo>
                  <a:lnTo>
                    <a:pt x="13994" y="4687"/>
                  </a:lnTo>
                  <a:lnTo>
                    <a:pt x="512" y="4687"/>
                  </a:lnTo>
                  <a:lnTo>
                    <a:pt x="512" y="2370"/>
                  </a:lnTo>
                  <a:cubicBezTo>
                    <a:pt x="512" y="2145"/>
                    <a:pt x="708" y="1949"/>
                    <a:pt x="934" y="1949"/>
                  </a:cubicBezTo>
                  <a:lnTo>
                    <a:pt x="3055" y="1949"/>
                  </a:lnTo>
                  <a:lnTo>
                    <a:pt x="3055" y="2084"/>
                  </a:lnTo>
                  <a:cubicBezTo>
                    <a:pt x="3055" y="2310"/>
                    <a:pt x="2875" y="2491"/>
                    <a:pt x="2634" y="2491"/>
                  </a:cubicBezTo>
                  <a:lnTo>
                    <a:pt x="1987" y="2491"/>
                  </a:lnTo>
                  <a:cubicBezTo>
                    <a:pt x="1977" y="2490"/>
                    <a:pt x="1968" y="2490"/>
                    <a:pt x="1959" y="2490"/>
                  </a:cubicBezTo>
                  <a:cubicBezTo>
                    <a:pt x="1620" y="2490"/>
                    <a:pt x="1620" y="3003"/>
                    <a:pt x="1959" y="3003"/>
                  </a:cubicBezTo>
                  <a:cubicBezTo>
                    <a:pt x="1968" y="3003"/>
                    <a:pt x="1977" y="3003"/>
                    <a:pt x="1987" y="3002"/>
                  </a:cubicBezTo>
                  <a:lnTo>
                    <a:pt x="2634" y="3002"/>
                  </a:lnTo>
                  <a:cubicBezTo>
                    <a:pt x="3145" y="3002"/>
                    <a:pt x="3552" y="2596"/>
                    <a:pt x="3552" y="2084"/>
                  </a:cubicBezTo>
                  <a:lnTo>
                    <a:pt x="3552" y="1949"/>
                  </a:lnTo>
                  <a:lnTo>
                    <a:pt x="7674" y="1949"/>
                  </a:lnTo>
                  <a:cubicBezTo>
                    <a:pt x="7684" y="1950"/>
                    <a:pt x="7693" y="1950"/>
                    <a:pt x="7702" y="1950"/>
                  </a:cubicBezTo>
                  <a:cubicBezTo>
                    <a:pt x="8026" y="1950"/>
                    <a:pt x="8026" y="1451"/>
                    <a:pt x="7702" y="1451"/>
                  </a:cubicBezTo>
                  <a:cubicBezTo>
                    <a:pt x="7693" y="1451"/>
                    <a:pt x="7684" y="1452"/>
                    <a:pt x="7674" y="1453"/>
                  </a:cubicBezTo>
                  <a:lnTo>
                    <a:pt x="3552" y="1453"/>
                  </a:lnTo>
                  <a:lnTo>
                    <a:pt x="3552" y="881"/>
                  </a:lnTo>
                  <a:cubicBezTo>
                    <a:pt x="3529" y="294"/>
                    <a:pt x="3085" y="1"/>
                    <a:pt x="2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g1088b9f187c_0_76"/>
            <p:cNvSpPr/>
            <p:nvPr/>
          </p:nvSpPr>
          <p:spPr>
            <a:xfrm>
              <a:off x="5879925" y="3198050"/>
              <a:ext cx="45900" cy="45950"/>
            </a:xfrm>
            <a:custGeom>
              <a:avLst/>
              <a:gdLst/>
              <a:ahLst/>
              <a:cxnLst/>
              <a:rect l="l" t="t" r="r" b="b"/>
              <a:pathLst>
                <a:path w="1836" h="1838" extrusionOk="0">
                  <a:moveTo>
                    <a:pt x="1339" y="498"/>
                  </a:moveTo>
                  <a:lnTo>
                    <a:pt x="1339" y="1341"/>
                  </a:lnTo>
                  <a:lnTo>
                    <a:pt x="497" y="1341"/>
                  </a:lnTo>
                  <a:lnTo>
                    <a:pt x="497" y="498"/>
                  </a:lnTo>
                  <a:close/>
                  <a:moveTo>
                    <a:pt x="218" y="0"/>
                  </a:moveTo>
                  <a:cubicBezTo>
                    <a:pt x="94" y="0"/>
                    <a:pt x="0" y="115"/>
                    <a:pt x="0" y="242"/>
                  </a:cubicBezTo>
                  <a:lnTo>
                    <a:pt x="0" y="1581"/>
                  </a:lnTo>
                  <a:cubicBezTo>
                    <a:pt x="0" y="1717"/>
                    <a:pt x="105" y="1837"/>
                    <a:pt x="241" y="1837"/>
                  </a:cubicBezTo>
                  <a:lnTo>
                    <a:pt x="1580" y="1837"/>
                  </a:lnTo>
                  <a:cubicBezTo>
                    <a:pt x="1730" y="1837"/>
                    <a:pt x="1836" y="1732"/>
                    <a:pt x="1836" y="1581"/>
                  </a:cubicBezTo>
                  <a:lnTo>
                    <a:pt x="1836" y="242"/>
                  </a:lnTo>
                  <a:cubicBezTo>
                    <a:pt x="1836" y="107"/>
                    <a:pt x="1730" y="1"/>
                    <a:pt x="1580" y="1"/>
                  </a:cubicBezTo>
                  <a:lnTo>
                    <a:pt x="241" y="1"/>
                  </a:lnTo>
                  <a:cubicBezTo>
                    <a:pt x="233" y="1"/>
                    <a:pt x="225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g1088b9f187c_0_76"/>
            <p:cNvSpPr/>
            <p:nvPr/>
          </p:nvSpPr>
          <p:spPr>
            <a:xfrm>
              <a:off x="5940850" y="3198075"/>
              <a:ext cx="46300" cy="45925"/>
            </a:xfrm>
            <a:custGeom>
              <a:avLst/>
              <a:gdLst/>
              <a:ahLst/>
              <a:cxnLst/>
              <a:rect l="l" t="t" r="r" b="b"/>
              <a:pathLst>
                <a:path w="1852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512" y="1340"/>
                  </a:lnTo>
                  <a:lnTo>
                    <a:pt x="512" y="497"/>
                  </a:lnTo>
                  <a:close/>
                  <a:moveTo>
                    <a:pt x="256" y="0"/>
                  </a:moveTo>
                  <a:cubicBezTo>
                    <a:pt x="121" y="0"/>
                    <a:pt x="1" y="106"/>
                    <a:pt x="1" y="241"/>
                  </a:cubicBezTo>
                  <a:lnTo>
                    <a:pt x="1" y="1580"/>
                  </a:lnTo>
                  <a:cubicBezTo>
                    <a:pt x="1" y="1731"/>
                    <a:pt x="121" y="1836"/>
                    <a:pt x="256" y="1836"/>
                  </a:cubicBezTo>
                  <a:lnTo>
                    <a:pt x="1595" y="1836"/>
                  </a:lnTo>
                  <a:cubicBezTo>
                    <a:pt x="1731" y="1836"/>
                    <a:pt x="1851" y="1731"/>
                    <a:pt x="1836" y="1580"/>
                  </a:cubicBezTo>
                  <a:lnTo>
                    <a:pt x="1836" y="241"/>
                  </a:lnTo>
                  <a:cubicBezTo>
                    <a:pt x="1851" y="106"/>
                    <a:pt x="1731" y="0"/>
                    <a:pt x="1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g1088b9f187c_0_76"/>
            <p:cNvSpPr/>
            <p:nvPr/>
          </p:nvSpPr>
          <p:spPr>
            <a:xfrm>
              <a:off x="6002150" y="3198075"/>
              <a:ext cx="45925" cy="45925"/>
            </a:xfrm>
            <a:custGeom>
              <a:avLst/>
              <a:gdLst/>
              <a:ahLst/>
              <a:cxnLst/>
              <a:rect l="l" t="t" r="r" b="b"/>
              <a:pathLst>
                <a:path w="1837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42" y="0"/>
                  </a:moveTo>
                  <a:cubicBezTo>
                    <a:pt x="106" y="0"/>
                    <a:pt x="1" y="106"/>
                    <a:pt x="1" y="241"/>
                  </a:cubicBezTo>
                  <a:lnTo>
                    <a:pt x="1" y="1580"/>
                  </a:lnTo>
                  <a:cubicBezTo>
                    <a:pt x="1" y="1731"/>
                    <a:pt x="106" y="1836"/>
                    <a:pt x="242" y="1836"/>
                  </a:cubicBezTo>
                  <a:lnTo>
                    <a:pt x="1581" y="1836"/>
                  </a:lnTo>
                  <a:cubicBezTo>
                    <a:pt x="1731" y="1836"/>
                    <a:pt x="1837" y="1731"/>
                    <a:pt x="1837" y="1580"/>
                  </a:cubicBezTo>
                  <a:lnTo>
                    <a:pt x="1837" y="241"/>
                  </a:lnTo>
                  <a:cubicBezTo>
                    <a:pt x="1837" y="106"/>
                    <a:pt x="1731" y="0"/>
                    <a:pt x="1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g1088b9f187c_0_76"/>
            <p:cNvSpPr/>
            <p:nvPr/>
          </p:nvSpPr>
          <p:spPr>
            <a:xfrm>
              <a:off x="5757675" y="3258625"/>
              <a:ext cx="45900" cy="45925"/>
            </a:xfrm>
            <a:custGeom>
              <a:avLst/>
              <a:gdLst/>
              <a:ahLst/>
              <a:cxnLst/>
              <a:rect l="l" t="t" r="r" b="b"/>
              <a:pathLst>
                <a:path w="1836" h="1837" extrusionOk="0">
                  <a:moveTo>
                    <a:pt x="1339" y="497"/>
                  </a:moveTo>
                  <a:lnTo>
                    <a:pt x="1339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56" y="1"/>
                  </a:moveTo>
                  <a:cubicBezTo>
                    <a:pt x="106" y="1"/>
                    <a:pt x="0" y="106"/>
                    <a:pt x="0" y="242"/>
                  </a:cubicBezTo>
                  <a:lnTo>
                    <a:pt x="0" y="1596"/>
                  </a:lnTo>
                  <a:cubicBezTo>
                    <a:pt x="0" y="1731"/>
                    <a:pt x="106" y="1836"/>
                    <a:pt x="256" y="1836"/>
                  </a:cubicBezTo>
                  <a:lnTo>
                    <a:pt x="1595" y="1836"/>
                  </a:lnTo>
                  <a:cubicBezTo>
                    <a:pt x="1730" y="1836"/>
                    <a:pt x="1836" y="1731"/>
                    <a:pt x="1836" y="1596"/>
                  </a:cubicBezTo>
                  <a:lnTo>
                    <a:pt x="1836" y="242"/>
                  </a:lnTo>
                  <a:cubicBezTo>
                    <a:pt x="1836" y="106"/>
                    <a:pt x="1730" y="1"/>
                    <a:pt x="1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g1088b9f187c_0_76"/>
            <p:cNvSpPr/>
            <p:nvPr/>
          </p:nvSpPr>
          <p:spPr>
            <a:xfrm>
              <a:off x="5818600" y="3258625"/>
              <a:ext cx="46300" cy="45925"/>
            </a:xfrm>
            <a:custGeom>
              <a:avLst/>
              <a:gdLst/>
              <a:ahLst/>
              <a:cxnLst/>
              <a:rect l="l" t="t" r="r" b="b"/>
              <a:pathLst>
                <a:path w="1852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497" y="1340"/>
                  </a:lnTo>
                  <a:lnTo>
                    <a:pt x="512" y="497"/>
                  </a:lnTo>
                  <a:close/>
                  <a:moveTo>
                    <a:pt x="256" y="1"/>
                  </a:moveTo>
                  <a:cubicBezTo>
                    <a:pt x="121" y="1"/>
                    <a:pt x="1" y="106"/>
                    <a:pt x="1" y="242"/>
                  </a:cubicBezTo>
                  <a:lnTo>
                    <a:pt x="1" y="1596"/>
                  </a:lnTo>
                  <a:cubicBezTo>
                    <a:pt x="1" y="1731"/>
                    <a:pt x="121" y="1836"/>
                    <a:pt x="256" y="1836"/>
                  </a:cubicBezTo>
                  <a:lnTo>
                    <a:pt x="1595" y="1836"/>
                  </a:lnTo>
                  <a:cubicBezTo>
                    <a:pt x="1731" y="1836"/>
                    <a:pt x="1851" y="1731"/>
                    <a:pt x="1851" y="1596"/>
                  </a:cubicBezTo>
                  <a:lnTo>
                    <a:pt x="1851" y="242"/>
                  </a:lnTo>
                  <a:cubicBezTo>
                    <a:pt x="1851" y="106"/>
                    <a:pt x="1731" y="1"/>
                    <a:pt x="1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g1088b9f187c_0_76"/>
            <p:cNvSpPr/>
            <p:nvPr/>
          </p:nvSpPr>
          <p:spPr>
            <a:xfrm>
              <a:off x="5879925" y="3258625"/>
              <a:ext cx="45900" cy="45925"/>
            </a:xfrm>
            <a:custGeom>
              <a:avLst/>
              <a:gdLst/>
              <a:ahLst/>
              <a:cxnLst/>
              <a:rect l="l" t="t" r="r" b="b"/>
              <a:pathLst>
                <a:path w="1836" h="1837" extrusionOk="0">
                  <a:moveTo>
                    <a:pt x="1339" y="497"/>
                  </a:moveTo>
                  <a:lnTo>
                    <a:pt x="1339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41" y="1"/>
                  </a:moveTo>
                  <a:cubicBezTo>
                    <a:pt x="105" y="1"/>
                    <a:pt x="0" y="106"/>
                    <a:pt x="0" y="242"/>
                  </a:cubicBezTo>
                  <a:lnTo>
                    <a:pt x="0" y="1596"/>
                  </a:lnTo>
                  <a:cubicBezTo>
                    <a:pt x="0" y="1731"/>
                    <a:pt x="105" y="1836"/>
                    <a:pt x="241" y="1836"/>
                  </a:cubicBezTo>
                  <a:lnTo>
                    <a:pt x="1580" y="1836"/>
                  </a:lnTo>
                  <a:cubicBezTo>
                    <a:pt x="1730" y="1836"/>
                    <a:pt x="1836" y="1731"/>
                    <a:pt x="1836" y="1596"/>
                  </a:cubicBezTo>
                  <a:lnTo>
                    <a:pt x="1836" y="242"/>
                  </a:lnTo>
                  <a:cubicBezTo>
                    <a:pt x="1836" y="106"/>
                    <a:pt x="1730" y="1"/>
                    <a:pt x="1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g1088b9f187c_0_76"/>
            <p:cNvSpPr/>
            <p:nvPr/>
          </p:nvSpPr>
          <p:spPr>
            <a:xfrm>
              <a:off x="5940850" y="3258625"/>
              <a:ext cx="45925" cy="45925"/>
            </a:xfrm>
            <a:custGeom>
              <a:avLst/>
              <a:gdLst/>
              <a:ahLst/>
              <a:cxnLst/>
              <a:rect l="l" t="t" r="r" b="b"/>
              <a:pathLst>
                <a:path w="1837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512" y="1340"/>
                  </a:lnTo>
                  <a:lnTo>
                    <a:pt x="512" y="497"/>
                  </a:lnTo>
                  <a:close/>
                  <a:moveTo>
                    <a:pt x="256" y="1"/>
                  </a:moveTo>
                  <a:cubicBezTo>
                    <a:pt x="121" y="1"/>
                    <a:pt x="1" y="106"/>
                    <a:pt x="1" y="242"/>
                  </a:cubicBezTo>
                  <a:lnTo>
                    <a:pt x="1" y="1596"/>
                  </a:lnTo>
                  <a:cubicBezTo>
                    <a:pt x="1" y="1731"/>
                    <a:pt x="121" y="1836"/>
                    <a:pt x="256" y="1836"/>
                  </a:cubicBezTo>
                  <a:lnTo>
                    <a:pt x="1595" y="1836"/>
                  </a:lnTo>
                  <a:cubicBezTo>
                    <a:pt x="1731" y="1836"/>
                    <a:pt x="1836" y="1731"/>
                    <a:pt x="1836" y="1596"/>
                  </a:cubicBezTo>
                  <a:lnTo>
                    <a:pt x="1836" y="242"/>
                  </a:lnTo>
                  <a:cubicBezTo>
                    <a:pt x="1836" y="106"/>
                    <a:pt x="1731" y="1"/>
                    <a:pt x="1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g1088b9f187c_0_76"/>
            <p:cNvSpPr/>
            <p:nvPr/>
          </p:nvSpPr>
          <p:spPr>
            <a:xfrm>
              <a:off x="6002150" y="3258625"/>
              <a:ext cx="45925" cy="45925"/>
            </a:xfrm>
            <a:custGeom>
              <a:avLst/>
              <a:gdLst/>
              <a:ahLst/>
              <a:cxnLst/>
              <a:rect l="l" t="t" r="r" b="b"/>
              <a:pathLst>
                <a:path w="1837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42" y="1"/>
                  </a:moveTo>
                  <a:cubicBezTo>
                    <a:pt x="106" y="1"/>
                    <a:pt x="1" y="106"/>
                    <a:pt x="1" y="242"/>
                  </a:cubicBezTo>
                  <a:lnTo>
                    <a:pt x="1" y="1596"/>
                  </a:lnTo>
                  <a:cubicBezTo>
                    <a:pt x="1" y="1731"/>
                    <a:pt x="106" y="1836"/>
                    <a:pt x="242" y="1836"/>
                  </a:cubicBezTo>
                  <a:lnTo>
                    <a:pt x="1581" y="1836"/>
                  </a:lnTo>
                  <a:cubicBezTo>
                    <a:pt x="1716" y="1836"/>
                    <a:pt x="1837" y="1731"/>
                    <a:pt x="1837" y="1596"/>
                  </a:cubicBezTo>
                  <a:lnTo>
                    <a:pt x="1837" y="242"/>
                  </a:lnTo>
                  <a:cubicBezTo>
                    <a:pt x="1837" y="106"/>
                    <a:pt x="1716" y="1"/>
                    <a:pt x="1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g1088b9f187c_0_76"/>
            <p:cNvSpPr/>
            <p:nvPr/>
          </p:nvSpPr>
          <p:spPr>
            <a:xfrm>
              <a:off x="5757675" y="3319200"/>
              <a:ext cx="45900" cy="45900"/>
            </a:xfrm>
            <a:custGeom>
              <a:avLst/>
              <a:gdLst/>
              <a:ahLst/>
              <a:cxnLst/>
              <a:rect l="l" t="t" r="r" b="b"/>
              <a:pathLst>
                <a:path w="1836" h="1836" extrusionOk="0">
                  <a:moveTo>
                    <a:pt x="1339" y="497"/>
                  </a:moveTo>
                  <a:lnTo>
                    <a:pt x="1339" y="1339"/>
                  </a:lnTo>
                  <a:lnTo>
                    <a:pt x="497" y="1339"/>
                  </a:lnTo>
                  <a:lnTo>
                    <a:pt x="497" y="497"/>
                  </a:lnTo>
                  <a:close/>
                  <a:moveTo>
                    <a:pt x="256" y="0"/>
                  </a:moveTo>
                  <a:cubicBezTo>
                    <a:pt x="106" y="0"/>
                    <a:pt x="0" y="106"/>
                    <a:pt x="0" y="256"/>
                  </a:cubicBezTo>
                  <a:lnTo>
                    <a:pt x="0" y="1595"/>
                  </a:lnTo>
                  <a:cubicBezTo>
                    <a:pt x="0" y="1731"/>
                    <a:pt x="106" y="1836"/>
                    <a:pt x="256" y="1836"/>
                  </a:cubicBezTo>
                  <a:lnTo>
                    <a:pt x="1595" y="1836"/>
                  </a:lnTo>
                  <a:cubicBezTo>
                    <a:pt x="1730" y="1836"/>
                    <a:pt x="1836" y="1731"/>
                    <a:pt x="1836" y="1595"/>
                  </a:cubicBezTo>
                  <a:lnTo>
                    <a:pt x="1836" y="256"/>
                  </a:lnTo>
                  <a:cubicBezTo>
                    <a:pt x="1836" y="106"/>
                    <a:pt x="1730" y="0"/>
                    <a:pt x="1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g1088b9f187c_0_76"/>
            <p:cNvSpPr/>
            <p:nvPr/>
          </p:nvSpPr>
          <p:spPr>
            <a:xfrm>
              <a:off x="5818600" y="3319200"/>
              <a:ext cx="46300" cy="45900"/>
            </a:xfrm>
            <a:custGeom>
              <a:avLst/>
              <a:gdLst/>
              <a:ahLst/>
              <a:cxnLst/>
              <a:rect l="l" t="t" r="r" b="b"/>
              <a:pathLst>
                <a:path w="1852" h="1836" extrusionOk="0">
                  <a:moveTo>
                    <a:pt x="1340" y="497"/>
                  </a:moveTo>
                  <a:lnTo>
                    <a:pt x="1340" y="1339"/>
                  </a:lnTo>
                  <a:lnTo>
                    <a:pt x="497" y="1339"/>
                  </a:lnTo>
                  <a:lnTo>
                    <a:pt x="512" y="497"/>
                  </a:lnTo>
                  <a:close/>
                  <a:moveTo>
                    <a:pt x="256" y="0"/>
                  </a:moveTo>
                  <a:cubicBezTo>
                    <a:pt x="121" y="0"/>
                    <a:pt x="1" y="106"/>
                    <a:pt x="1" y="256"/>
                  </a:cubicBezTo>
                  <a:lnTo>
                    <a:pt x="1" y="1595"/>
                  </a:lnTo>
                  <a:cubicBezTo>
                    <a:pt x="1" y="1731"/>
                    <a:pt x="121" y="1836"/>
                    <a:pt x="256" y="1836"/>
                  </a:cubicBezTo>
                  <a:lnTo>
                    <a:pt x="1595" y="1836"/>
                  </a:lnTo>
                  <a:cubicBezTo>
                    <a:pt x="1731" y="1836"/>
                    <a:pt x="1851" y="1731"/>
                    <a:pt x="1851" y="1595"/>
                  </a:cubicBezTo>
                  <a:lnTo>
                    <a:pt x="1851" y="256"/>
                  </a:lnTo>
                  <a:cubicBezTo>
                    <a:pt x="1851" y="106"/>
                    <a:pt x="1731" y="0"/>
                    <a:pt x="1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g1088b9f187c_0_76"/>
            <p:cNvSpPr/>
            <p:nvPr/>
          </p:nvSpPr>
          <p:spPr>
            <a:xfrm>
              <a:off x="5879925" y="3319200"/>
              <a:ext cx="45900" cy="45900"/>
            </a:xfrm>
            <a:custGeom>
              <a:avLst/>
              <a:gdLst/>
              <a:ahLst/>
              <a:cxnLst/>
              <a:rect l="l" t="t" r="r" b="b"/>
              <a:pathLst>
                <a:path w="1836" h="1836" extrusionOk="0">
                  <a:moveTo>
                    <a:pt x="1339" y="497"/>
                  </a:moveTo>
                  <a:lnTo>
                    <a:pt x="1339" y="1339"/>
                  </a:lnTo>
                  <a:lnTo>
                    <a:pt x="497" y="1339"/>
                  </a:lnTo>
                  <a:lnTo>
                    <a:pt x="497" y="497"/>
                  </a:lnTo>
                  <a:close/>
                  <a:moveTo>
                    <a:pt x="241" y="0"/>
                  </a:moveTo>
                  <a:cubicBezTo>
                    <a:pt x="105" y="0"/>
                    <a:pt x="0" y="106"/>
                    <a:pt x="0" y="256"/>
                  </a:cubicBezTo>
                  <a:lnTo>
                    <a:pt x="0" y="1595"/>
                  </a:lnTo>
                  <a:cubicBezTo>
                    <a:pt x="0" y="1731"/>
                    <a:pt x="105" y="1836"/>
                    <a:pt x="241" y="1836"/>
                  </a:cubicBezTo>
                  <a:lnTo>
                    <a:pt x="1580" y="1836"/>
                  </a:lnTo>
                  <a:cubicBezTo>
                    <a:pt x="1730" y="1836"/>
                    <a:pt x="1836" y="1731"/>
                    <a:pt x="1836" y="1595"/>
                  </a:cubicBezTo>
                  <a:lnTo>
                    <a:pt x="1836" y="256"/>
                  </a:lnTo>
                  <a:cubicBezTo>
                    <a:pt x="1836" y="106"/>
                    <a:pt x="1730" y="0"/>
                    <a:pt x="1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g1088b9f187c_0_76"/>
            <p:cNvSpPr/>
            <p:nvPr/>
          </p:nvSpPr>
          <p:spPr>
            <a:xfrm>
              <a:off x="5940850" y="3319200"/>
              <a:ext cx="46300" cy="45950"/>
            </a:xfrm>
            <a:custGeom>
              <a:avLst/>
              <a:gdLst/>
              <a:ahLst/>
              <a:cxnLst/>
              <a:rect l="l" t="t" r="r" b="b"/>
              <a:pathLst>
                <a:path w="1852" h="1838" extrusionOk="0">
                  <a:moveTo>
                    <a:pt x="1340" y="497"/>
                  </a:moveTo>
                  <a:lnTo>
                    <a:pt x="1340" y="1339"/>
                  </a:lnTo>
                  <a:lnTo>
                    <a:pt x="497" y="1339"/>
                  </a:lnTo>
                  <a:lnTo>
                    <a:pt x="497" y="497"/>
                  </a:lnTo>
                  <a:close/>
                  <a:moveTo>
                    <a:pt x="256" y="0"/>
                  </a:moveTo>
                  <a:cubicBezTo>
                    <a:pt x="121" y="0"/>
                    <a:pt x="1" y="106"/>
                    <a:pt x="1" y="256"/>
                  </a:cubicBezTo>
                  <a:lnTo>
                    <a:pt x="1" y="1595"/>
                  </a:lnTo>
                  <a:cubicBezTo>
                    <a:pt x="1" y="1723"/>
                    <a:pt x="108" y="1837"/>
                    <a:pt x="233" y="1837"/>
                  </a:cubicBezTo>
                  <a:cubicBezTo>
                    <a:pt x="241" y="1837"/>
                    <a:pt x="249" y="1837"/>
                    <a:pt x="256" y="1836"/>
                  </a:cubicBezTo>
                  <a:lnTo>
                    <a:pt x="1595" y="1836"/>
                  </a:lnTo>
                  <a:cubicBezTo>
                    <a:pt x="1603" y="1837"/>
                    <a:pt x="1611" y="1837"/>
                    <a:pt x="1618" y="1837"/>
                  </a:cubicBezTo>
                  <a:cubicBezTo>
                    <a:pt x="1744" y="1837"/>
                    <a:pt x="1850" y="1723"/>
                    <a:pt x="1836" y="1595"/>
                  </a:cubicBezTo>
                  <a:lnTo>
                    <a:pt x="1836" y="256"/>
                  </a:lnTo>
                  <a:cubicBezTo>
                    <a:pt x="1851" y="121"/>
                    <a:pt x="1731" y="0"/>
                    <a:pt x="1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g1088b9f187c_0_76"/>
            <p:cNvSpPr/>
            <p:nvPr/>
          </p:nvSpPr>
          <p:spPr>
            <a:xfrm>
              <a:off x="6002150" y="3319200"/>
              <a:ext cx="45925" cy="45900"/>
            </a:xfrm>
            <a:custGeom>
              <a:avLst/>
              <a:gdLst/>
              <a:ahLst/>
              <a:cxnLst/>
              <a:rect l="l" t="t" r="r" b="b"/>
              <a:pathLst>
                <a:path w="1837" h="1836" extrusionOk="0">
                  <a:moveTo>
                    <a:pt x="1340" y="497"/>
                  </a:moveTo>
                  <a:lnTo>
                    <a:pt x="1340" y="1339"/>
                  </a:lnTo>
                  <a:lnTo>
                    <a:pt x="497" y="1339"/>
                  </a:lnTo>
                  <a:lnTo>
                    <a:pt x="497" y="497"/>
                  </a:lnTo>
                  <a:close/>
                  <a:moveTo>
                    <a:pt x="242" y="0"/>
                  </a:moveTo>
                  <a:cubicBezTo>
                    <a:pt x="106" y="0"/>
                    <a:pt x="1" y="106"/>
                    <a:pt x="1" y="256"/>
                  </a:cubicBezTo>
                  <a:lnTo>
                    <a:pt x="1" y="1595"/>
                  </a:lnTo>
                  <a:cubicBezTo>
                    <a:pt x="1" y="1731"/>
                    <a:pt x="106" y="1836"/>
                    <a:pt x="242" y="1836"/>
                  </a:cubicBezTo>
                  <a:lnTo>
                    <a:pt x="1581" y="1836"/>
                  </a:lnTo>
                  <a:cubicBezTo>
                    <a:pt x="1731" y="1836"/>
                    <a:pt x="1837" y="1731"/>
                    <a:pt x="1837" y="1595"/>
                  </a:cubicBezTo>
                  <a:lnTo>
                    <a:pt x="1837" y="256"/>
                  </a:lnTo>
                  <a:cubicBezTo>
                    <a:pt x="1837" y="106"/>
                    <a:pt x="1731" y="0"/>
                    <a:pt x="1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g1088b9f187c_0_76"/>
            <p:cNvSpPr/>
            <p:nvPr/>
          </p:nvSpPr>
          <p:spPr>
            <a:xfrm>
              <a:off x="5757675" y="3379750"/>
              <a:ext cx="45900" cy="45925"/>
            </a:xfrm>
            <a:custGeom>
              <a:avLst/>
              <a:gdLst/>
              <a:ahLst/>
              <a:cxnLst/>
              <a:rect l="l" t="t" r="r" b="b"/>
              <a:pathLst>
                <a:path w="1836" h="1837" extrusionOk="0">
                  <a:moveTo>
                    <a:pt x="1339" y="497"/>
                  </a:moveTo>
                  <a:lnTo>
                    <a:pt x="1339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56" y="1"/>
                  </a:moveTo>
                  <a:cubicBezTo>
                    <a:pt x="106" y="1"/>
                    <a:pt x="0" y="106"/>
                    <a:pt x="0" y="256"/>
                  </a:cubicBezTo>
                  <a:lnTo>
                    <a:pt x="0" y="1595"/>
                  </a:lnTo>
                  <a:cubicBezTo>
                    <a:pt x="0" y="1731"/>
                    <a:pt x="106" y="1836"/>
                    <a:pt x="256" y="1836"/>
                  </a:cubicBezTo>
                  <a:lnTo>
                    <a:pt x="1595" y="1836"/>
                  </a:lnTo>
                  <a:cubicBezTo>
                    <a:pt x="1730" y="1836"/>
                    <a:pt x="1836" y="1731"/>
                    <a:pt x="1836" y="1595"/>
                  </a:cubicBezTo>
                  <a:lnTo>
                    <a:pt x="1836" y="256"/>
                  </a:lnTo>
                  <a:cubicBezTo>
                    <a:pt x="1836" y="106"/>
                    <a:pt x="1730" y="1"/>
                    <a:pt x="1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g1088b9f187c_0_76"/>
            <p:cNvSpPr/>
            <p:nvPr/>
          </p:nvSpPr>
          <p:spPr>
            <a:xfrm>
              <a:off x="5818600" y="3379750"/>
              <a:ext cx="46300" cy="45925"/>
            </a:xfrm>
            <a:custGeom>
              <a:avLst/>
              <a:gdLst/>
              <a:ahLst/>
              <a:cxnLst/>
              <a:rect l="l" t="t" r="r" b="b"/>
              <a:pathLst>
                <a:path w="1852" h="1837" extrusionOk="0">
                  <a:moveTo>
                    <a:pt x="1340" y="497"/>
                  </a:moveTo>
                  <a:lnTo>
                    <a:pt x="1340" y="1340"/>
                  </a:lnTo>
                  <a:lnTo>
                    <a:pt x="497" y="1340"/>
                  </a:lnTo>
                  <a:lnTo>
                    <a:pt x="512" y="497"/>
                  </a:lnTo>
                  <a:close/>
                  <a:moveTo>
                    <a:pt x="256" y="1"/>
                  </a:moveTo>
                  <a:cubicBezTo>
                    <a:pt x="121" y="1"/>
                    <a:pt x="1" y="106"/>
                    <a:pt x="1" y="256"/>
                  </a:cubicBezTo>
                  <a:lnTo>
                    <a:pt x="1" y="1595"/>
                  </a:lnTo>
                  <a:cubicBezTo>
                    <a:pt x="1" y="1731"/>
                    <a:pt x="121" y="1836"/>
                    <a:pt x="256" y="1836"/>
                  </a:cubicBezTo>
                  <a:lnTo>
                    <a:pt x="1595" y="1836"/>
                  </a:lnTo>
                  <a:cubicBezTo>
                    <a:pt x="1731" y="1836"/>
                    <a:pt x="1851" y="1731"/>
                    <a:pt x="1851" y="1595"/>
                  </a:cubicBezTo>
                  <a:lnTo>
                    <a:pt x="1851" y="256"/>
                  </a:lnTo>
                  <a:cubicBezTo>
                    <a:pt x="1851" y="106"/>
                    <a:pt x="1731" y="1"/>
                    <a:pt x="1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g1088b9f187c_0_76"/>
            <p:cNvSpPr/>
            <p:nvPr/>
          </p:nvSpPr>
          <p:spPr>
            <a:xfrm>
              <a:off x="5879925" y="3379750"/>
              <a:ext cx="45900" cy="45925"/>
            </a:xfrm>
            <a:custGeom>
              <a:avLst/>
              <a:gdLst/>
              <a:ahLst/>
              <a:cxnLst/>
              <a:rect l="l" t="t" r="r" b="b"/>
              <a:pathLst>
                <a:path w="1836" h="1837" extrusionOk="0">
                  <a:moveTo>
                    <a:pt x="1339" y="497"/>
                  </a:moveTo>
                  <a:lnTo>
                    <a:pt x="1339" y="1340"/>
                  </a:lnTo>
                  <a:lnTo>
                    <a:pt x="497" y="1340"/>
                  </a:lnTo>
                  <a:lnTo>
                    <a:pt x="497" y="497"/>
                  </a:lnTo>
                  <a:close/>
                  <a:moveTo>
                    <a:pt x="241" y="1"/>
                  </a:moveTo>
                  <a:cubicBezTo>
                    <a:pt x="105" y="1"/>
                    <a:pt x="0" y="106"/>
                    <a:pt x="0" y="256"/>
                  </a:cubicBezTo>
                  <a:lnTo>
                    <a:pt x="0" y="1595"/>
                  </a:lnTo>
                  <a:cubicBezTo>
                    <a:pt x="0" y="1731"/>
                    <a:pt x="105" y="1836"/>
                    <a:pt x="241" y="1836"/>
                  </a:cubicBezTo>
                  <a:lnTo>
                    <a:pt x="1580" y="1836"/>
                  </a:lnTo>
                  <a:cubicBezTo>
                    <a:pt x="1730" y="1836"/>
                    <a:pt x="1836" y="1731"/>
                    <a:pt x="1836" y="1595"/>
                  </a:cubicBezTo>
                  <a:lnTo>
                    <a:pt x="1836" y="256"/>
                  </a:lnTo>
                  <a:cubicBezTo>
                    <a:pt x="1836" y="106"/>
                    <a:pt x="1730" y="1"/>
                    <a:pt x="1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6" name="Google Shape;2656;g1088b9f187c_0_76"/>
          <p:cNvGrpSpPr/>
          <p:nvPr/>
        </p:nvGrpSpPr>
        <p:grpSpPr>
          <a:xfrm>
            <a:off x="2810181" y="1241507"/>
            <a:ext cx="470212" cy="477785"/>
            <a:chOff x="5623975" y="2591838"/>
            <a:chExt cx="411925" cy="429200"/>
          </a:xfrm>
        </p:grpSpPr>
        <p:sp>
          <p:nvSpPr>
            <p:cNvPr id="2657" name="Google Shape;2657;g1088b9f187c_0_76"/>
            <p:cNvSpPr/>
            <p:nvPr/>
          </p:nvSpPr>
          <p:spPr>
            <a:xfrm>
              <a:off x="5964400" y="2684913"/>
              <a:ext cx="71500" cy="314125"/>
            </a:xfrm>
            <a:custGeom>
              <a:avLst/>
              <a:gdLst/>
              <a:ahLst/>
              <a:cxnLst/>
              <a:rect l="l" t="t" r="r" b="b"/>
              <a:pathLst>
                <a:path w="2860" h="12565" extrusionOk="0">
                  <a:moveTo>
                    <a:pt x="941" y="497"/>
                  </a:moveTo>
                  <a:cubicBezTo>
                    <a:pt x="1148" y="497"/>
                    <a:pt x="1355" y="640"/>
                    <a:pt x="1355" y="926"/>
                  </a:cubicBezTo>
                  <a:lnTo>
                    <a:pt x="1355" y="1618"/>
                  </a:lnTo>
                  <a:lnTo>
                    <a:pt x="527" y="1618"/>
                  </a:lnTo>
                  <a:lnTo>
                    <a:pt x="527" y="926"/>
                  </a:lnTo>
                  <a:cubicBezTo>
                    <a:pt x="527" y="640"/>
                    <a:pt x="734" y="497"/>
                    <a:pt x="941" y="497"/>
                  </a:cubicBezTo>
                  <a:close/>
                  <a:moveTo>
                    <a:pt x="1294" y="10285"/>
                  </a:moveTo>
                  <a:lnTo>
                    <a:pt x="993" y="11564"/>
                  </a:lnTo>
                  <a:lnTo>
                    <a:pt x="888" y="11564"/>
                  </a:lnTo>
                  <a:lnTo>
                    <a:pt x="587" y="10285"/>
                  </a:lnTo>
                  <a:close/>
                  <a:moveTo>
                    <a:pt x="941" y="1"/>
                  </a:moveTo>
                  <a:cubicBezTo>
                    <a:pt x="478" y="1"/>
                    <a:pt x="15" y="309"/>
                    <a:pt x="15" y="926"/>
                  </a:cubicBezTo>
                  <a:lnTo>
                    <a:pt x="15" y="1859"/>
                  </a:lnTo>
                  <a:lnTo>
                    <a:pt x="15" y="5320"/>
                  </a:lnTo>
                  <a:cubicBezTo>
                    <a:pt x="30" y="5478"/>
                    <a:pt x="151" y="5557"/>
                    <a:pt x="271" y="5557"/>
                  </a:cubicBezTo>
                  <a:cubicBezTo>
                    <a:pt x="392" y="5557"/>
                    <a:pt x="512" y="5478"/>
                    <a:pt x="527" y="5320"/>
                  </a:cubicBezTo>
                  <a:lnTo>
                    <a:pt x="527" y="2115"/>
                  </a:lnTo>
                  <a:lnTo>
                    <a:pt x="1355" y="2115"/>
                  </a:lnTo>
                  <a:lnTo>
                    <a:pt x="1355" y="9788"/>
                  </a:lnTo>
                  <a:lnTo>
                    <a:pt x="527" y="9788"/>
                  </a:lnTo>
                  <a:lnTo>
                    <a:pt x="527" y="6418"/>
                  </a:lnTo>
                  <a:cubicBezTo>
                    <a:pt x="542" y="6237"/>
                    <a:pt x="407" y="6147"/>
                    <a:pt x="271" y="6147"/>
                  </a:cubicBezTo>
                  <a:cubicBezTo>
                    <a:pt x="136" y="6147"/>
                    <a:pt x="0" y="6237"/>
                    <a:pt x="15" y="6418"/>
                  </a:cubicBezTo>
                  <a:lnTo>
                    <a:pt x="15" y="10029"/>
                  </a:lnTo>
                  <a:cubicBezTo>
                    <a:pt x="15" y="10044"/>
                    <a:pt x="15" y="10044"/>
                    <a:pt x="15" y="10059"/>
                  </a:cubicBezTo>
                  <a:cubicBezTo>
                    <a:pt x="15" y="10059"/>
                    <a:pt x="15" y="10059"/>
                    <a:pt x="15" y="10074"/>
                  </a:cubicBezTo>
                  <a:lnTo>
                    <a:pt x="437" y="11864"/>
                  </a:lnTo>
                  <a:cubicBezTo>
                    <a:pt x="467" y="11970"/>
                    <a:pt x="572" y="12045"/>
                    <a:pt x="677" y="12045"/>
                  </a:cubicBezTo>
                  <a:lnTo>
                    <a:pt x="677" y="12316"/>
                  </a:lnTo>
                  <a:cubicBezTo>
                    <a:pt x="677" y="12481"/>
                    <a:pt x="805" y="12564"/>
                    <a:pt x="933" y="12564"/>
                  </a:cubicBezTo>
                  <a:cubicBezTo>
                    <a:pt x="1061" y="12564"/>
                    <a:pt x="1189" y="12481"/>
                    <a:pt x="1189" y="12316"/>
                  </a:cubicBezTo>
                  <a:lnTo>
                    <a:pt x="1189" y="12075"/>
                  </a:lnTo>
                  <a:cubicBezTo>
                    <a:pt x="1309" y="12075"/>
                    <a:pt x="1400" y="12000"/>
                    <a:pt x="1430" y="11895"/>
                  </a:cubicBezTo>
                  <a:lnTo>
                    <a:pt x="1851" y="10104"/>
                  </a:lnTo>
                  <a:cubicBezTo>
                    <a:pt x="1851" y="10089"/>
                    <a:pt x="1851" y="10059"/>
                    <a:pt x="1851" y="10044"/>
                  </a:cubicBezTo>
                  <a:lnTo>
                    <a:pt x="1851" y="2145"/>
                  </a:lnTo>
                  <a:cubicBezTo>
                    <a:pt x="2137" y="2190"/>
                    <a:pt x="2348" y="2356"/>
                    <a:pt x="2348" y="2551"/>
                  </a:cubicBezTo>
                  <a:lnTo>
                    <a:pt x="2348" y="5861"/>
                  </a:lnTo>
                  <a:cubicBezTo>
                    <a:pt x="2348" y="6027"/>
                    <a:pt x="2475" y="6109"/>
                    <a:pt x="2603" y="6109"/>
                  </a:cubicBezTo>
                  <a:cubicBezTo>
                    <a:pt x="2731" y="6109"/>
                    <a:pt x="2859" y="6027"/>
                    <a:pt x="2859" y="5861"/>
                  </a:cubicBezTo>
                  <a:lnTo>
                    <a:pt x="2859" y="2536"/>
                  </a:lnTo>
                  <a:cubicBezTo>
                    <a:pt x="2859" y="2055"/>
                    <a:pt x="2423" y="1678"/>
                    <a:pt x="1851" y="1633"/>
                  </a:cubicBezTo>
                  <a:lnTo>
                    <a:pt x="1866" y="1633"/>
                  </a:lnTo>
                  <a:lnTo>
                    <a:pt x="1866" y="926"/>
                  </a:lnTo>
                  <a:cubicBezTo>
                    <a:pt x="1866" y="309"/>
                    <a:pt x="1403" y="1"/>
                    <a:pt x="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g1088b9f187c_0_76"/>
            <p:cNvSpPr/>
            <p:nvPr/>
          </p:nvSpPr>
          <p:spPr>
            <a:xfrm>
              <a:off x="5623975" y="2591838"/>
              <a:ext cx="320500" cy="429200"/>
            </a:xfrm>
            <a:custGeom>
              <a:avLst/>
              <a:gdLst/>
              <a:ahLst/>
              <a:cxnLst/>
              <a:rect l="l" t="t" r="r" b="b"/>
              <a:pathLst>
                <a:path w="12820" h="17168" extrusionOk="0">
                  <a:moveTo>
                    <a:pt x="6365" y="497"/>
                  </a:moveTo>
                  <a:cubicBezTo>
                    <a:pt x="6967" y="497"/>
                    <a:pt x="7509" y="933"/>
                    <a:pt x="7629" y="1535"/>
                  </a:cubicBezTo>
                  <a:lnTo>
                    <a:pt x="5086" y="1535"/>
                  </a:lnTo>
                  <a:cubicBezTo>
                    <a:pt x="5222" y="933"/>
                    <a:pt x="5748" y="497"/>
                    <a:pt x="6365" y="497"/>
                  </a:cubicBezTo>
                  <a:close/>
                  <a:moveTo>
                    <a:pt x="9600" y="2046"/>
                  </a:moveTo>
                  <a:lnTo>
                    <a:pt x="9600" y="3054"/>
                  </a:lnTo>
                  <a:lnTo>
                    <a:pt x="3221" y="3054"/>
                  </a:lnTo>
                  <a:lnTo>
                    <a:pt x="3221" y="2046"/>
                  </a:lnTo>
                  <a:close/>
                  <a:moveTo>
                    <a:pt x="6365" y="0"/>
                  </a:moveTo>
                  <a:cubicBezTo>
                    <a:pt x="5463" y="0"/>
                    <a:pt x="4710" y="662"/>
                    <a:pt x="4590" y="1535"/>
                  </a:cubicBezTo>
                  <a:lnTo>
                    <a:pt x="2965" y="1535"/>
                  </a:lnTo>
                  <a:cubicBezTo>
                    <a:pt x="2830" y="1535"/>
                    <a:pt x="2709" y="1655"/>
                    <a:pt x="2709" y="1790"/>
                  </a:cubicBezTo>
                  <a:lnTo>
                    <a:pt x="2709" y="2031"/>
                  </a:lnTo>
                  <a:lnTo>
                    <a:pt x="242" y="2031"/>
                  </a:lnTo>
                  <a:cubicBezTo>
                    <a:pt x="106" y="2031"/>
                    <a:pt x="1" y="2137"/>
                    <a:pt x="1" y="2272"/>
                  </a:cubicBezTo>
                  <a:lnTo>
                    <a:pt x="1" y="16912"/>
                  </a:lnTo>
                  <a:cubicBezTo>
                    <a:pt x="1" y="17047"/>
                    <a:pt x="106" y="17167"/>
                    <a:pt x="242" y="17167"/>
                  </a:cubicBezTo>
                  <a:lnTo>
                    <a:pt x="12579" y="17167"/>
                  </a:lnTo>
                  <a:cubicBezTo>
                    <a:pt x="12715" y="17167"/>
                    <a:pt x="12820" y="17047"/>
                    <a:pt x="12820" y="16912"/>
                  </a:cubicBezTo>
                  <a:lnTo>
                    <a:pt x="12820" y="2272"/>
                  </a:lnTo>
                  <a:cubicBezTo>
                    <a:pt x="12820" y="2137"/>
                    <a:pt x="12715" y="2031"/>
                    <a:pt x="12579" y="2031"/>
                  </a:cubicBezTo>
                  <a:lnTo>
                    <a:pt x="11646" y="2031"/>
                  </a:lnTo>
                  <a:cubicBezTo>
                    <a:pt x="11345" y="2046"/>
                    <a:pt x="11345" y="2498"/>
                    <a:pt x="11646" y="2528"/>
                  </a:cubicBezTo>
                  <a:lnTo>
                    <a:pt x="12308" y="2528"/>
                  </a:lnTo>
                  <a:lnTo>
                    <a:pt x="12308" y="16656"/>
                  </a:lnTo>
                  <a:lnTo>
                    <a:pt x="482" y="16656"/>
                  </a:lnTo>
                  <a:lnTo>
                    <a:pt x="482" y="2528"/>
                  </a:lnTo>
                  <a:lnTo>
                    <a:pt x="2724" y="2528"/>
                  </a:lnTo>
                  <a:lnTo>
                    <a:pt x="2724" y="3054"/>
                  </a:lnTo>
                  <a:lnTo>
                    <a:pt x="1280" y="3054"/>
                  </a:lnTo>
                  <a:cubicBezTo>
                    <a:pt x="1129" y="3054"/>
                    <a:pt x="1024" y="3160"/>
                    <a:pt x="1024" y="3310"/>
                  </a:cubicBezTo>
                  <a:lnTo>
                    <a:pt x="1024" y="12789"/>
                  </a:lnTo>
                  <a:cubicBezTo>
                    <a:pt x="1039" y="12939"/>
                    <a:pt x="1156" y="13015"/>
                    <a:pt x="1272" y="13015"/>
                  </a:cubicBezTo>
                  <a:cubicBezTo>
                    <a:pt x="1389" y="13015"/>
                    <a:pt x="1506" y="12939"/>
                    <a:pt x="1521" y="12789"/>
                  </a:cubicBezTo>
                  <a:lnTo>
                    <a:pt x="1521" y="3551"/>
                  </a:lnTo>
                  <a:lnTo>
                    <a:pt x="11300" y="3551"/>
                  </a:lnTo>
                  <a:lnTo>
                    <a:pt x="11300" y="15633"/>
                  </a:lnTo>
                  <a:lnTo>
                    <a:pt x="1521" y="15633"/>
                  </a:lnTo>
                  <a:lnTo>
                    <a:pt x="1521" y="13887"/>
                  </a:lnTo>
                  <a:cubicBezTo>
                    <a:pt x="1506" y="13729"/>
                    <a:pt x="1389" y="13650"/>
                    <a:pt x="1272" y="13650"/>
                  </a:cubicBezTo>
                  <a:cubicBezTo>
                    <a:pt x="1156" y="13650"/>
                    <a:pt x="1039" y="13729"/>
                    <a:pt x="1024" y="13887"/>
                  </a:cubicBezTo>
                  <a:lnTo>
                    <a:pt x="1024" y="15888"/>
                  </a:lnTo>
                  <a:cubicBezTo>
                    <a:pt x="1024" y="16024"/>
                    <a:pt x="1129" y="16129"/>
                    <a:pt x="1280" y="16129"/>
                  </a:cubicBezTo>
                  <a:lnTo>
                    <a:pt x="11541" y="16129"/>
                  </a:lnTo>
                  <a:cubicBezTo>
                    <a:pt x="11692" y="16129"/>
                    <a:pt x="11797" y="16024"/>
                    <a:pt x="11797" y="15888"/>
                  </a:cubicBezTo>
                  <a:lnTo>
                    <a:pt x="11797" y="3310"/>
                  </a:lnTo>
                  <a:cubicBezTo>
                    <a:pt x="11797" y="3160"/>
                    <a:pt x="11692" y="3054"/>
                    <a:pt x="11541" y="3054"/>
                  </a:cubicBezTo>
                  <a:lnTo>
                    <a:pt x="10097" y="3054"/>
                  </a:lnTo>
                  <a:lnTo>
                    <a:pt x="10097" y="2528"/>
                  </a:lnTo>
                  <a:lnTo>
                    <a:pt x="10563" y="2528"/>
                  </a:lnTo>
                  <a:cubicBezTo>
                    <a:pt x="10573" y="2529"/>
                    <a:pt x="10582" y="2529"/>
                    <a:pt x="10591" y="2529"/>
                  </a:cubicBezTo>
                  <a:cubicBezTo>
                    <a:pt x="10915" y="2529"/>
                    <a:pt x="10915" y="2030"/>
                    <a:pt x="10591" y="2030"/>
                  </a:cubicBezTo>
                  <a:cubicBezTo>
                    <a:pt x="10582" y="2030"/>
                    <a:pt x="10573" y="2030"/>
                    <a:pt x="10563" y="2031"/>
                  </a:cubicBezTo>
                  <a:lnTo>
                    <a:pt x="10097" y="2031"/>
                  </a:lnTo>
                  <a:lnTo>
                    <a:pt x="10097" y="1790"/>
                  </a:lnTo>
                  <a:cubicBezTo>
                    <a:pt x="10097" y="1655"/>
                    <a:pt x="9991" y="1535"/>
                    <a:pt x="9856" y="1535"/>
                  </a:cubicBezTo>
                  <a:lnTo>
                    <a:pt x="8141" y="1535"/>
                  </a:lnTo>
                  <a:cubicBezTo>
                    <a:pt x="8005" y="662"/>
                    <a:pt x="7253" y="0"/>
                    <a:pt x="6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g1088b9f187c_0_76"/>
            <p:cNvSpPr/>
            <p:nvPr/>
          </p:nvSpPr>
          <p:spPr>
            <a:xfrm>
              <a:off x="5680775" y="2729488"/>
              <a:ext cx="59100" cy="63975"/>
            </a:xfrm>
            <a:custGeom>
              <a:avLst/>
              <a:gdLst/>
              <a:ahLst/>
              <a:cxnLst/>
              <a:rect l="l" t="t" r="r" b="b"/>
              <a:pathLst>
                <a:path w="2364" h="2559" extrusionOk="0">
                  <a:moveTo>
                    <a:pt x="1851" y="512"/>
                  </a:moveTo>
                  <a:lnTo>
                    <a:pt x="1851" y="2062"/>
                  </a:lnTo>
                  <a:lnTo>
                    <a:pt x="512" y="2062"/>
                  </a:lnTo>
                  <a:lnTo>
                    <a:pt x="512" y="512"/>
                  </a:lnTo>
                  <a:close/>
                  <a:moveTo>
                    <a:pt x="257" y="1"/>
                  </a:moveTo>
                  <a:cubicBezTo>
                    <a:pt x="121" y="1"/>
                    <a:pt x="1" y="121"/>
                    <a:pt x="1" y="257"/>
                  </a:cubicBezTo>
                  <a:lnTo>
                    <a:pt x="1" y="2318"/>
                  </a:lnTo>
                  <a:cubicBezTo>
                    <a:pt x="1" y="2453"/>
                    <a:pt x="121" y="2559"/>
                    <a:pt x="257" y="2559"/>
                  </a:cubicBezTo>
                  <a:lnTo>
                    <a:pt x="2107" y="2559"/>
                  </a:lnTo>
                  <a:cubicBezTo>
                    <a:pt x="2243" y="2559"/>
                    <a:pt x="2363" y="2453"/>
                    <a:pt x="2363" y="2318"/>
                  </a:cubicBezTo>
                  <a:lnTo>
                    <a:pt x="2363" y="257"/>
                  </a:lnTo>
                  <a:cubicBezTo>
                    <a:pt x="2363" y="121"/>
                    <a:pt x="2243" y="1"/>
                    <a:pt x="2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g1088b9f187c_0_76"/>
            <p:cNvSpPr/>
            <p:nvPr/>
          </p:nvSpPr>
          <p:spPr>
            <a:xfrm>
              <a:off x="5751500" y="2755063"/>
              <a:ext cx="132050" cy="12825"/>
            </a:xfrm>
            <a:custGeom>
              <a:avLst/>
              <a:gdLst/>
              <a:ahLst/>
              <a:cxnLst/>
              <a:rect l="l" t="t" r="r" b="b"/>
              <a:pathLst>
                <a:path w="5282" h="513" extrusionOk="0">
                  <a:moveTo>
                    <a:pt x="347" y="1"/>
                  </a:moveTo>
                  <a:cubicBezTo>
                    <a:pt x="0" y="1"/>
                    <a:pt x="0" y="512"/>
                    <a:pt x="347" y="512"/>
                  </a:cubicBezTo>
                  <a:lnTo>
                    <a:pt x="4951" y="512"/>
                  </a:lnTo>
                  <a:cubicBezTo>
                    <a:pt x="5282" y="512"/>
                    <a:pt x="5282" y="1"/>
                    <a:pt x="49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g1088b9f187c_0_76"/>
            <p:cNvSpPr/>
            <p:nvPr/>
          </p:nvSpPr>
          <p:spPr>
            <a:xfrm>
              <a:off x="5680775" y="2808113"/>
              <a:ext cx="58700" cy="63975"/>
            </a:xfrm>
            <a:custGeom>
              <a:avLst/>
              <a:gdLst/>
              <a:ahLst/>
              <a:cxnLst/>
              <a:rect l="l" t="t" r="r" b="b"/>
              <a:pathLst>
                <a:path w="2348" h="2559" extrusionOk="0">
                  <a:moveTo>
                    <a:pt x="1851" y="512"/>
                  </a:moveTo>
                  <a:lnTo>
                    <a:pt x="1851" y="2077"/>
                  </a:lnTo>
                  <a:lnTo>
                    <a:pt x="512" y="2077"/>
                  </a:lnTo>
                  <a:lnTo>
                    <a:pt x="512" y="512"/>
                  </a:lnTo>
                  <a:close/>
                  <a:moveTo>
                    <a:pt x="257" y="0"/>
                  </a:moveTo>
                  <a:cubicBezTo>
                    <a:pt x="121" y="0"/>
                    <a:pt x="1" y="121"/>
                    <a:pt x="1" y="256"/>
                  </a:cubicBezTo>
                  <a:lnTo>
                    <a:pt x="1" y="2317"/>
                  </a:lnTo>
                  <a:cubicBezTo>
                    <a:pt x="1" y="2453"/>
                    <a:pt x="106" y="2558"/>
                    <a:pt x="257" y="2558"/>
                  </a:cubicBezTo>
                  <a:lnTo>
                    <a:pt x="2107" y="2558"/>
                  </a:lnTo>
                  <a:cubicBezTo>
                    <a:pt x="2243" y="2558"/>
                    <a:pt x="2348" y="2453"/>
                    <a:pt x="2348" y="2317"/>
                  </a:cubicBezTo>
                  <a:lnTo>
                    <a:pt x="2348" y="256"/>
                  </a:lnTo>
                  <a:cubicBezTo>
                    <a:pt x="2348" y="121"/>
                    <a:pt x="2243" y="0"/>
                    <a:pt x="2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g1088b9f187c_0_76"/>
            <p:cNvSpPr/>
            <p:nvPr/>
          </p:nvSpPr>
          <p:spPr>
            <a:xfrm>
              <a:off x="5751000" y="2834038"/>
              <a:ext cx="133075" cy="12500"/>
            </a:xfrm>
            <a:custGeom>
              <a:avLst/>
              <a:gdLst/>
              <a:ahLst/>
              <a:cxnLst/>
              <a:rect l="l" t="t" r="r" b="b"/>
              <a:pathLst>
                <a:path w="5323" h="500" extrusionOk="0">
                  <a:moveTo>
                    <a:pt x="338" y="0"/>
                  </a:moveTo>
                  <a:cubicBezTo>
                    <a:pt x="0" y="0"/>
                    <a:pt x="0" y="499"/>
                    <a:pt x="338" y="499"/>
                  </a:cubicBezTo>
                  <a:cubicBezTo>
                    <a:pt x="347" y="499"/>
                    <a:pt x="357" y="499"/>
                    <a:pt x="367" y="498"/>
                  </a:cubicBezTo>
                  <a:lnTo>
                    <a:pt x="4971" y="498"/>
                  </a:lnTo>
                  <a:cubicBezTo>
                    <a:pt x="4980" y="499"/>
                    <a:pt x="4989" y="499"/>
                    <a:pt x="4998" y="499"/>
                  </a:cubicBezTo>
                  <a:cubicBezTo>
                    <a:pt x="5322" y="499"/>
                    <a:pt x="5322" y="0"/>
                    <a:pt x="4998" y="0"/>
                  </a:cubicBezTo>
                  <a:cubicBezTo>
                    <a:pt x="4989" y="0"/>
                    <a:pt x="4980" y="1"/>
                    <a:pt x="4971" y="2"/>
                  </a:cubicBezTo>
                  <a:lnTo>
                    <a:pt x="367" y="2"/>
                  </a:lnTo>
                  <a:cubicBezTo>
                    <a:pt x="357" y="1"/>
                    <a:pt x="347" y="0"/>
                    <a:pt x="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g1088b9f187c_0_76"/>
            <p:cNvSpPr/>
            <p:nvPr/>
          </p:nvSpPr>
          <p:spPr>
            <a:xfrm>
              <a:off x="5680775" y="2887063"/>
              <a:ext cx="58700" cy="63625"/>
            </a:xfrm>
            <a:custGeom>
              <a:avLst/>
              <a:gdLst/>
              <a:ahLst/>
              <a:cxnLst/>
              <a:rect l="l" t="t" r="r" b="b"/>
              <a:pathLst>
                <a:path w="2348" h="2545" extrusionOk="0">
                  <a:moveTo>
                    <a:pt x="1851" y="498"/>
                  </a:moveTo>
                  <a:lnTo>
                    <a:pt x="1851" y="2048"/>
                  </a:lnTo>
                  <a:lnTo>
                    <a:pt x="512" y="2048"/>
                  </a:lnTo>
                  <a:lnTo>
                    <a:pt x="512" y="498"/>
                  </a:lnTo>
                  <a:close/>
                  <a:moveTo>
                    <a:pt x="234" y="1"/>
                  </a:moveTo>
                  <a:cubicBezTo>
                    <a:pt x="108" y="1"/>
                    <a:pt x="1" y="115"/>
                    <a:pt x="1" y="243"/>
                  </a:cubicBezTo>
                  <a:lnTo>
                    <a:pt x="1" y="2304"/>
                  </a:lnTo>
                  <a:cubicBezTo>
                    <a:pt x="1" y="2439"/>
                    <a:pt x="121" y="2545"/>
                    <a:pt x="257" y="2545"/>
                  </a:cubicBezTo>
                  <a:lnTo>
                    <a:pt x="2107" y="2545"/>
                  </a:lnTo>
                  <a:cubicBezTo>
                    <a:pt x="2243" y="2545"/>
                    <a:pt x="2348" y="2439"/>
                    <a:pt x="2348" y="2304"/>
                  </a:cubicBezTo>
                  <a:lnTo>
                    <a:pt x="2348" y="243"/>
                  </a:lnTo>
                  <a:cubicBezTo>
                    <a:pt x="2348" y="115"/>
                    <a:pt x="2254" y="1"/>
                    <a:pt x="2130" y="1"/>
                  </a:cubicBezTo>
                  <a:cubicBezTo>
                    <a:pt x="2123" y="1"/>
                    <a:pt x="2115" y="1"/>
                    <a:pt x="2107" y="2"/>
                  </a:cubicBezTo>
                  <a:lnTo>
                    <a:pt x="257" y="2"/>
                  </a:lnTo>
                  <a:cubicBezTo>
                    <a:pt x="249" y="1"/>
                    <a:pt x="241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g1088b9f187c_0_76"/>
            <p:cNvSpPr/>
            <p:nvPr/>
          </p:nvSpPr>
          <p:spPr>
            <a:xfrm>
              <a:off x="5751500" y="2912688"/>
              <a:ext cx="132050" cy="12425"/>
            </a:xfrm>
            <a:custGeom>
              <a:avLst/>
              <a:gdLst/>
              <a:ahLst/>
              <a:cxnLst/>
              <a:rect l="l" t="t" r="r" b="b"/>
              <a:pathLst>
                <a:path w="5282" h="497" extrusionOk="0">
                  <a:moveTo>
                    <a:pt x="347" y="0"/>
                  </a:moveTo>
                  <a:cubicBezTo>
                    <a:pt x="0" y="0"/>
                    <a:pt x="0" y="497"/>
                    <a:pt x="347" y="497"/>
                  </a:cubicBezTo>
                  <a:lnTo>
                    <a:pt x="4951" y="497"/>
                  </a:lnTo>
                  <a:cubicBezTo>
                    <a:pt x="5282" y="497"/>
                    <a:pt x="5282" y="0"/>
                    <a:pt x="4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g1088b9f187c_0_76"/>
            <p:cNvSpPr/>
            <p:nvPr/>
          </p:nvSpPr>
          <p:spPr>
            <a:xfrm>
              <a:off x="5751000" y="2780988"/>
              <a:ext cx="133075" cy="12500"/>
            </a:xfrm>
            <a:custGeom>
              <a:avLst/>
              <a:gdLst/>
              <a:ahLst/>
              <a:cxnLst/>
              <a:rect l="l" t="t" r="r" b="b"/>
              <a:pathLst>
                <a:path w="5323" h="500" extrusionOk="0">
                  <a:moveTo>
                    <a:pt x="338" y="1"/>
                  </a:moveTo>
                  <a:cubicBezTo>
                    <a:pt x="0" y="1"/>
                    <a:pt x="0" y="500"/>
                    <a:pt x="338" y="500"/>
                  </a:cubicBezTo>
                  <a:cubicBezTo>
                    <a:pt x="347" y="500"/>
                    <a:pt x="357" y="499"/>
                    <a:pt x="367" y="499"/>
                  </a:cubicBezTo>
                  <a:lnTo>
                    <a:pt x="4971" y="499"/>
                  </a:lnTo>
                  <a:cubicBezTo>
                    <a:pt x="4980" y="499"/>
                    <a:pt x="4989" y="500"/>
                    <a:pt x="4998" y="500"/>
                  </a:cubicBezTo>
                  <a:cubicBezTo>
                    <a:pt x="5322" y="500"/>
                    <a:pt x="5322" y="1"/>
                    <a:pt x="4998" y="1"/>
                  </a:cubicBezTo>
                  <a:cubicBezTo>
                    <a:pt x="4989" y="1"/>
                    <a:pt x="4980" y="1"/>
                    <a:pt x="4971" y="2"/>
                  </a:cubicBezTo>
                  <a:lnTo>
                    <a:pt x="367" y="2"/>
                  </a:lnTo>
                  <a:cubicBezTo>
                    <a:pt x="357" y="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g1088b9f187c_0_76"/>
            <p:cNvSpPr/>
            <p:nvPr/>
          </p:nvSpPr>
          <p:spPr>
            <a:xfrm>
              <a:off x="5751000" y="2859613"/>
              <a:ext cx="133075" cy="12500"/>
            </a:xfrm>
            <a:custGeom>
              <a:avLst/>
              <a:gdLst/>
              <a:ahLst/>
              <a:cxnLst/>
              <a:rect l="l" t="t" r="r" b="b"/>
              <a:pathLst>
                <a:path w="5323" h="500" extrusionOk="0">
                  <a:moveTo>
                    <a:pt x="338" y="0"/>
                  </a:moveTo>
                  <a:cubicBezTo>
                    <a:pt x="0" y="0"/>
                    <a:pt x="0" y="499"/>
                    <a:pt x="338" y="499"/>
                  </a:cubicBezTo>
                  <a:cubicBezTo>
                    <a:pt x="347" y="499"/>
                    <a:pt x="357" y="499"/>
                    <a:pt x="367" y="498"/>
                  </a:cubicBezTo>
                  <a:lnTo>
                    <a:pt x="4971" y="498"/>
                  </a:lnTo>
                  <a:cubicBezTo>
                    <a:pt x="4980" y="499"/>
                    <a:pt x="4989" y="499"/>
                    <a:pt x="4998" y="499"/>
                  </a:cubicBezTo>
                  <a:cubicBezTo>
                    <a:pt x="5322" y="499"/>
                    <a:pt x="5322" y="0"/>
                    <a:pt x="4998" y="0"/>
                  </a:cubicBezTo>
                  <a:cubicBezTo>
                    <a:pt x="4989" y="0"/>
                    <a:pt x="4980" y="1"/>
                    <a:pt x="4971" y="2"/>
                  </a:cubicBezTo>
                  <a:lnTo>
                    <a:pt x="367" y="2"/>
                  </a:lnTo>
                  <a:cubicBezTo>
                    <a:pt x="357" y="1"/>
                    <a:pt x="347" y="0"/>
                    <a:pt x="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g1088b9f187c_0_76"/>
            <p:cNvSpPr/>
            <p:nvPr/>
          </p:nvSpPr>
          <p:spPr>
            <a:xfrm>
              <a:off x="5750975" y="2938238"/>
              <a:ext cx="133100" cy="12850"/>
            </a:xfrm>
            <a:custGeom>
              <a:avLst/>
              <a:gdLst/>
              <a:ahLst/>
              <a:cxnLst/>
              <a:rect l="l" t="t" r="r" b="b"/>
              <a:pathLst>
                <a:path w="5324" h="514" extrusionOk="0">
                  <a:moveTo>
                    <a:pt x="339" y="0"/>
                  </a:moveTo>
                  <a:cubicBezTo>
                    <a:pt x="1" y="0"/>
                    <a:pt x="1" y="514"/>
                    <a:pt x="339" y="514"/>
                  </a:cubicBezTo>
                  <a:cubicBezTo>
                    <a:pt x="348" y="514"/>
                    <a:pt x="358" y="514"/>
                    <a:pt x="368" y="513"/>
                  </a:cubicBezTo>
                  <a:lnTo>
                    <a:pt x="4972" y="513"/>
                  </a:lnTo>
                  <a:cubicBezTo>
                    <a:pt x="4981" y="514"/>
                    <a:pt x="4990" y="514"/>
                    <a:pt x="4999" y="514"/>
                  </a:cubicBezTo>
                  <a:cubicBezTo>
                    <a:pt x="5324" y="514"/>
                    <a:pt x="5324" y="0"/>
                    <a:pt x="4999" y="0"/>
                  </a:cubicBezTo>
                  <a:cubicBezTo>
                    <a:pt x="4990" y="0"/>
                    <a:pt x="4981" y="0"/>
                    <a:pt x="4972" y="1"/>
                  </a:cubicBezTo>
                  <a:lnTo>
                    <a:pt x="368" y="1"/>
                  </a:lnTo>
                  <a:cubicBezTo>
                    <a:pt x="358" y="0"/>
                    <a:pt x="348" y="0"/>
                    <a:pt x="3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8" name="Google Shape;2668;g1088b9f187c_0_76"/>
          <p:cNvGrpSpPr/>
          <p:nvPr/>
        </p:nvGrpSpPr>
        <p:grpSpPr>
          <a:xfrm>
            <a:off x="5853577" y="1242196"/>
            <a:ext cx="490360" cy="476561"/>
            <a:chOff x="2689619" y="705575"/>
            <a:chExt cx="429575" cy="428100"/>
          </a:xfrm>
        </p:grpSpPr>
        <p:sp>
          <p:nvSpPr>
            <p:cNvPr id="2669" name="Google Shape;2669;g1088b9f187c_0_76"/>
            <p:cNvSpPr/>
            <p:nvPr/>
          </p:nvSpPr>
          <p:spPr>
            <a:xfrm>
              <a:off x="2689619" y="705575"/>
              <a:ext cx="429575" cy="428100"/>
            </a:xfrm>
            <a:custGeom>
              <a:avLst/>
              <a:gdLst/>
              <a:ahLst/>
              <a:cxnLst/>
              <a:rect l="l" t="t" r="r" b="b"/>
              <a:pathLst>
                <a:path w="17183" h="17124" extrusionOk="0">
                  <a:moveTo>
                    <a:pt x="12142" y="858"/>
                  </a:moveTo>
                  <a:lnTo>
                    <a:pt x="13180" y="1911"/>
                  </a:lnTo>
                  <a:lnTo>
                    <a:pt x="12142" y="1911"/>
                  </a:lnTo>
                  <a:lnTo>
                    <a:pt x="12142" y="858"/>
                  </a:lnTo>
                  <a:close/>
                  <a:moveTo>
                    <a:pt x="3145" y="3927"/>
                  </a:moveTo>
                  <a:lnTo>
                    <a:pt x="3145" y="6124"/>
                  </a:lnTo>
                  <a:lnTo>
                    <a:pt x="1565" y="6124"/>
                  </a:lnTo>
                  <a:lnTo>
                    <a:pt x="1565" y="3927"/>
                  </a:lnTo>
                  <a:close/>
                  <a:moveTo>
                    <a:pt x="15633" y="3927"/>
                  </a:moveTo>
                  <a:lnTo>
                    <a:pt x="15633" y="6124"/>
                  </a:lnTo>
                  <a:lnTo>
                    <a:pt x="14038" y="6124"/>
                  </a:lnTo>
                  <a:lnTo>
                    <a:pt x="14038" y="3927"/>
                  </a:lnTo>
                  <a:close/>
                  <a:moveTo>
                    <a:pt x="11631" y="512"/>
                  </a:moveTo>
                  <a:lnTo>
                    <a:pt x="11631" y="2167"/>
                  </a:lnTo>
                  <a:cubicBezTo>
                    <a:pt x="11631" y="2302"/>
                    <a:pt x="11751" y="2407"/>
                    <a:pt x="11886" y="2407"/>
                  </a:cubicBezTo>
                  <a:lnTo>
                    <a:pt x="13541" y="2407"/>
                  </a:lnTo>
                  <a:lnTo>
                    <a:pt x="13541" y="6124"/>
                  </a:lnTo>
                  <a:lnTo>
                    <a:pt x="9148" y="6124"/>
                  </a:lnTo>
                  <a:cubicBezTo>
                    <a:pt x="8847" y="6139"/>
                    <a:pt x="8847" y="6590"/>
                    <a:pt x="9148" y="6620"/>
                  </a:cubicBezTo>
                  <a:lnTo>
                    <a:pt x="9344" y="6620"/>
                  </a:lnTo>
                  <a:lnTo>
                    <a:pt x="10562" y="8561"/>
                  </a:lnTo>
                  <a:cubicBezTo>
                    <a:pt x="10457" y="8832"/>
                    <a:pt x="9690" y="9103"/>
                    <a:pt x="8591" y="9103"/>
                  </a:cubicBezTo>
                  <a:cubicBezTo>
                    <a:pt x="7478" y="9103"/>
                    <a:pt x="6711" y="8832"/>
                    <a:pt x="6620" y="8561"/>
                  </a:cubicBezTo>
                  <a:lnTo>
                    <a:pt x="7839" y="6620"/>
                  </a:lnTo>
                  <a:lnTo>
                    <a:pt x="8050" y="6620"/>
                  </a:lnTo>
                  <a:cubicBezTo>
                    <a:pt x="8059" y="6621"/>
                    <a:pt x="8069" y="6621"/>
                    <a:pt x="8078" y="6621"/>
                  </a:cubicBezTo>
                  <a:cubicBezTo>
                    <a:pt x="8402" y="6621"/>
                    <a:pt x="8402" y="6123"/>
                    <a:pt x="8078" y="6123"/>
                  </a:cubicBezTo>
                  <a:cubicBezTo>
                    <a:pt x="8069" y="6123"/>
                    <a:pt x="8059" y="6123"/>
                    <a:pt x="8050" y="6124"/>
                  </a:cubicBezTo>
                  <a:lnTo>
                    <a:pt x="3641" y="6124"/>
                  </a:lnTo>
                  <a:lnTo>
                    <a:pt x="3656" y="512"/>
                  </a:lnTo>
                  <a:close/>
                  <a:moveTo>
                    <a:pt x="1053" y="6620"/>
                  </a:moveTo>
                  <a:lnTo>
                    <a:pt x="1053" y="10141"/>
                  </a:lnTo>
                  <a:lnTo>
                    <a:pt x="512" y="10141"/>
                  </a:lnTo>
                  <a:lnTo>
                    <a:pt x="512" y="6620"/>
                  </a:lnTo>
                  <a:close/>
                  <a:moveTo>
                    <a:pt x="15633" y="6620"/>
                  </a:moveTo>
                  <a:lnTo>
                    <a:pt x="15633" y="10141"/>
                  </a:lnTo>
                  <a:lnTo>
                    <a:pt x="1565" y="10141"/>
                  </a:lnTo>
                  <a:lnTo>
                    <a:pt x="1565" y="6620"/>
                  </a:lnTo>
                  <a:lnTo>
                    <a:pt x="7252" y="6620"/>
                  </a:lnTo>
                  <a:lnTo>
                    <a:pt x="6154" y="8366"/>
                  </a:lnTo>
                  <a:cubicBezTo>
                    <a:pt x="6124" y="8396"/>
                    <a:pt x="6109" y="8441"/>
                    <a:pt x="6109" y="8501"/>
                  </a:cubicBezTo>
                  <a:cubicBezTo>
                    <a:pt x="6109" y="8757"/>
                    <a:pt x="6259" y="9133"/>
                    <a:pt x="6981" y="9374"/>
                  </a:cubicBezTo>
                  <a:cubicBezTo>
                    <a:pt x="7450" y="9525"/>
                    <a:pt x="7945" y="9601"/>
                    <a:pt x="8453" y="9601"/>
                  </a:cubicBezTo>
                  <a:cubicBezTo>
                    <a:pt x="8499" y="9601"/>
                    <a:pt x="8545" y="9601"/>
                    <a:pt x="8591" y="9599"/>
                  </a:cubicBezTo>
                  <a:cubicBezTo>
                    <a:pt x="9735" y="9599"/>
                    <a:pt x="11074" y="9313"/>
                    <a:pt x="11074" y="8501"/>
                  </a:cubicBezTo>
                  <a:cubicBezTo>
                    <a:pt x="11074" y="8441"/>
                    <a:pt x="11059" y="8396"/>
                    <a:pt x="11029" y="8366"/>
                  </a:cubicBezTo>
                  <a:lnTo>
                    <a:pt x="9930" y="6620"/>
                  </a:lnTo>
                  <a:close/>
                  <a:moveTo>
                    <a:pt x="16671" y="6620"/>
                  </a:moveTo>
                  <a:lnTo>
                    <a:pt x="16671" y="10141"/>
                  </a:lnTo>
                  <a:lnTo>
                    <a:pt x="16144" y="10141"/>
                  </a:lnTo>
                  <a:lnTo>
                    <a:pt x="16144" y="6620"/>
                  </a:lnTo>
                  <a:close/>
                  <a:moveTo>
                    <a:pt x="3401" y="0"/>
                  </a:moveTo>
                  <a:cubicBezTo>
                    <a:pt x="3265" y="0"/>
                    <a:pt x="3145" y="120"/>
                    <a:pt x="3145" y="256"/>
                  </a:cubicBezTo>
                  <a:lnTo>
                    <a:pt x="3145" y="3415"/>
                  </a:lnTo>
                  <a:lnTo>
                    <a:pt x="1309" y="3415"/>
                  </a:lnTo>
                  <a:cubicBezTo>
                    <a:pt x="1159" y="3415"/>
                    <a:pt x="1053" y="3536"/>
                    <a:pt x="1053" y="3671"/>
                  </a:cubicBezTo>
                  <a:lnTo>
                    <a:pt x="1053" y="6109"/>
                  </a:lnTo>
                  <a:lnTo>
                    <a:pt x="271" y="6109"/>
                  </a:lnTo>
                  <a:cubicBezTo>
                    <a:pt x="121" y="6109"/>
                    <a:pt x="0" y="6229"/>
                    <a:pt x="15" y="6379"/>
                  </a:cubicBezTo>
                  <a:lnTo>
                    <a:pt x="15" y="12774"/>
                  </a:lnTo>
                  <a:cubicBezTo>
                    <a:pt x="0" y="12954"/>
                    <a:pt x="132" y="13045"/>
                    <a:pt x="264" y="13045"/>
                  </a:cubicBezTo>
                  <a:cubicBezTo>
                    <a:pt x="395" y="13045"/>
                    <a:pt x="527" y="12954"/>
                    <a:pt x="512" y="12774"/>
                  </a:cubicBezTo>
                  <a:lnTo>
                    <a:pt x="512" y="10668"/>
                  </a:lnTo>
                  <a:lnTo>
                    <a:pt x="16671" y="10668"/>
                  </a:lnTo>
                  <a:lnTo>
                    <a:pt x="16671" y="15873"/>
                  </a:lnTo>
                  <a:cubicBezTo>
                    <a:pt x="16671" y="16280"/>
                    <a:pt x="16340" y="16626"/>
                    <a:pt x="15919" y="16626"/>
                  </a:cubicBezTo>
                  <a:lnTo>
                    <a:pt x="14625" y="16626"/>
                  </a:lnTo>
                  <a:cubicBezTo>
                    <a:pt x="14615" y="16625"/>
                    <a:pt x="14605" y="16624"/>
                    <a:pt x="14596" y="16624"/>
                  </a:cubicBezTo>
                  <a:cubicBezTo>
                    <a:pt x="14258" y="16624"/>
                    <a:pt x="14258" y="17123"/>
                    <a:pt x="14596" y="17123"/>
                  </a:cubicBezTo>
                  <a:cubicBezTo>
                    <a:pt x="14605" y="17123"/>
                    <a:pt x="14615" y="17123"/>
                    <a:pt x="14625" y="17122"/>
                  </a:cubicBezTo>
                  <a:lnTo>
                    <a:pt x="15919" y="17122"/>
                  </a:lnTo>
                  <a:cubicBezTo>
                    <a:pt x="16611" y="17122"/>
                    <a:pt x="17183" y="16565"/>
                    <a:pt x="17183" y="15873"/>
                  </a:cubicBezTo>
                  <a:lnTo>
                    <a:pt x="17183" y="6379"/>
                  </a:lnTo>
                  <a:cubicBezTo>
                    <a:pt x="17183" y="6244"/>
                    <a:pt x="17062" y="6124"/>
                    <a:pt x="16927" y="6124"/>
                  </a:cubicBezTo>
                  <a:lnTo>
                    <a:pt x="16144" y="6124"/>
                  </a:lnTo>
                  <a:lnTo>
                    <a:pt x="16144" y="3671"/>
                  </a:lnTo>
                  <a:cubicBezTo>
                    <a:pt x="16144" y="3536"/>
                    <a:pt x="16024" y="3415"/>
                    <a:pt x="15889" y="3415"/>
                  </a:cubicBezTo>
                  <a:lnTo>
                    <a:pt x="14038" y="3415"/>
                  </a:lnTo>
                  <a:lnTo>
                    <a:pt x="14038" y="2167"/>
                  </a:lnTo>
                  <a:cubicBezTo>
                    <a:pt x="14038" y="2091"/>
                    <a:pt x="14008" y="2031"/>
                    <a:pt x="13963" y="1986"/>
                  </a:cubicBezTo>
                  <a:lnTo>
                    <a:pt x="12232" y="256"/>
                  </a:lnTo>
                  <a:lnTo>
                    <a:pt x="12067" y="75"/>
                  </a:lnTo>
                  <a:cubicBezTo>
                    <a:pt x="12007" y="30"/>
                    <a:pt x="11947" y="0"/>
                    <a:pt x="118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g1088b9f187c_0_76"/>
            <p:cNvSpPr/>
            <p:nvPr/>
          </p:nvSpPr>
          <p:spPr>
            <a:xfrm>
              <a:off x="2730919" y="1045325"/>
              <a:ext cx="346975" cy="88350"/>
            </a:xfrm>
            <a:custGeom>
              <a:avLst/>
              <a:gdLst/>
              <a:ahLst/>
              <a:cxnLst/>
              <a:rect l="l" t="t" r="r" b="b"/>
              <a:pathLst>
                <a:path w="13879" h="3534" extrusionOk="0">
                  <a:moveTo>
                    <a:pt x="271" y="0"/>
                  </a:moveTo>
                  <a:cubicBezTo>
                    <a:pt x="136" y="0"/>
                    <a:pt x="0" y="94"/>
                    <a:pt x="15" y="282"/>
                  </a:cubicBezTo>
                  <a:lnTo>
                    <a:pt x="15" y="2283"/>
                  </a:lnTo>
                  <a:cubicBezTo>
                    <a:pt x="15" y="2975"/>
                    <a:pt x="587" y="3532"/>
                    <a:pt x="1279" y="3532"/>
                  </a:cubicBezTo>
                  <a:lnTo>
                    <a:pt x="13526" y="3532"/>
                  </a:lnTo>
                  <a:cubicBezTo>
                    <a:pt x="13536" y="3533"/>
                    <a:pt x="13545" y="3533"/>
                    <a:pt x="13554" y="3533"/>
                  </a:cubicBezTo>
                  <a:cubicBezTo>
                    <a:pt x="13878" y="3533"/>
                    <a:pt x="13878" y="3034"/>
                    <a:pt x="13554" y="3034"/>
                  </a:cubicBezTo>
                  <a:cubicBezTo>
                    <a:pt x="13545" y="3034"/>
                    <a:pt x="13536" y="3035"/>
                    <a:pt x="13526" y="3036"/>
                  </a:cubicBezTo>
                  <a:lnTo>
                    <a:pt x="1279" y="3036"/>
                  </a:lnTo>
                  <a:cubicBezTo>
                    <a:pt x="858" y="3036"/>
                    <a:pt x="527" y="2690"/>
                    <a:pt x="527" y="2283"/>
                  </a:cubicBezTo>
                  <a:lnTo>
                    <a:pt x="527" y="282"/>
                  </a:lnTo>
                  <a:cubicBezTo>
                    <a:pt x="542" y="94"/>
                    <a:pt x="406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g1088b9f187c_0_76"/>
            <p:cNvSpPr/>
            <p:nvPr/>
          </p:nvSpPr>
          <p:spPr>
            <a:xfrm>
              <a:off x="2802081" y="1049725"/>
              <a:ext cx="204650" cy="40650"/>
            </a:xfrm>
            <a:custGeom>
              <a:avLst/>
              <a:gdLst/>
              <a:ahLst/>
              <a:cxnLst/>
              <a:rect l="l" t="t" r="r" b="b"/>
              <a:pathLst>
                <a:path w="8186" h="1626" extrusionOk="0">
                  <a:moveTo>
                    <a:pt x="7674" y="513"/>
                  </a:moveTo>
                  <a:lnTo>
                    <a:pt x="7674" y="1129"/>
                  </a:lnTo>
                  <a:lnTo>
                    <a:pt x="497" y="1129"/>
                  </a:lnTo>
                  <a:lnTo>
                    <a:pt x="497" y="513"/>
                  </a:lnTo>
                  <a:close/>
                  <a:moveTo>
                    <a:pt x="257" y="1"/>
                  </a:moveTo>
                  <a:cubicBezTo>
                    <a:pt x="106" y="1"/>
                    <a:pt x="1" y="106"/>
                    <a:pt x="1" y="257"/>
                  </a:cubicBezTo>
                  <a:lnTo>
                    <a:pt x="1" y="1385"/>
                  </a:lnTo>
                  <a:cubicBezTo>
                    <a:pt x="1" y="1521"/>
                    <a:pt x="106" y="1626"/>
                    <a:pt x="257" y="1626"/>
                  </a:cubicBezTo>
                  <a:lnTo>
                    <a:pt x="7930" y="1626"/>
                  </a:lnTo>
                  <a:cubicBezTo>
                    <a:pt x="8066" y="1626"/>
                    <a:pt x="8186" y="1521"/>
                    <a:pt x="8186" y="1385"/>
                  </a:cubicBezTo>
                  <a:lnTo>
                    <a:pt x="8186" y="257"/>
                  </a:lnTo>
                  <a:cubicBezTo>
                    <a:pt x="8186" y="106"/>
                    <a:pt x="8081" y="1"/>
                    <a:pt x="7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14" y="512"/>
                  </a:moveTo>
                  <a:lnTo>
                    <a:pt x="1114" y="1129"/>
                  </a:lnTo>
                  <a:lnTo>
                    <a:pt x="497" y="1129"/>
                  </a:lnTo>
                  <a:lnTo>
                    <a:pt x="497" y="512"/>
                  </a:lnTo>
                  <a:close/>
                  <a:moveTo>
                    <a:pt x="257" y="1"/>
                  </a:moveTo>
                  <a:cubicBezTo>
                    <a:pt x="106" y="1"/>
                    <a:pt x="1" y="121"/>
                    <a:pt x="1" y="256"/>
                  </a:cubicBezTo>
                  <a:lnTo>
                    <a:pt x="1" y="1385"/>
                  </a:lnTo>
                  <a:cubicBezTo>
                    <a:pt x="1" y="1520"/>
                    <a:pt x="106" y="1641"/>
                    <a:pt x="257" y="1641"/>
                  </a:cubicBezTo>
                  <a:lnTo>
                    <a:pt x="1370" y="1641"/>
                  </a:lnTo>
                  <a:cubicBezTo>
                    <a:pt x="1506" y="1641"/>
                    <a:pt x="1626" y="1520"/>
                    <a:pt x="1626" y="1385"/>
                  </a:cubicBezTo>
                  <a:lnTo>
                    <a:pt x="1626" y="256"/>
                  </a:lnTo>
                  <a:cubicBezTo>
                    <a:pt x="1626" y="121"/>
                    <a:pt x="1506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29" y="512"/>
                  </a:moveTo>
                  <a:lnTo>
                    <a:pt x="1129" y="1129"/>
                  </a:lnTo>
                  <a:lnTo>
                    <a:pt x="512" y="1129"/>
                  </a:lnTo>
                  <a:lnTo>
                    <a:pt x="512" y="512"/>
                  </a:lnTo>
                  <a:close/>
                  <a:moveTo>
                    <a:pt x="241" y="1"/>
                  </a:moveTo>
                  <a:cubicBezTo>
                    <a:pt x="106" y="1"/>
                    <a:pt x="1" y="121"/>
                    <a:pt x="1" y="256"/>
                  </a:cubicBezTo>
                  <a:lnTo>
                    <a:pt x="1" y="1385"/>
                  </a:lnTo>
                  <a:cubicBezTo>
                    <a:pt x="1" y="1520"/>
                    <a:pt x="106" y="1641"/>
                    <a:pt x="256" y="1641"/>
                  </a:cubicBezTo>
                  <a:lnTo>
                    <a:pt x="1370" y="1641"/>
                  </a:lnTo>
                  <a:cubicBezTo>
                    <a:pt x="1520" y="1626"/>
                    <a:pt x="1626" y="1520"/>
                    <a:pt x="1626" y="1385"/>
                  </a:cubicBezTo>
                  <a:lnTo>
                    <a:pt x="1626" y="256"/>
                  </a:lnTo>
                  <a:cubicBezTo>
                    <a:pt x="1626" y="121"/>
                    <a:pt x="1520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29" y="512"/>
                  </a:moveTo>
                  <a:lnTo>
                    <a:pt x="1129" y="1129"/>
                  </a:lnTo>
                  <a:lnTo>
                    <a:pt x="512" y="1129"/>
                  </a:lnTo>
                  <a:lnTo>
                    <a:pt x="512" y="512"/>
                  </a:lnTo>
                  <a:close/>
                  <a:moveTo>
                    <a:pt x="256" y="1"/>
                  </a:moveTo>
                  <a:cubicBezTo>
                    <a:pt x="121" y="1"/>
                    <a:pt x="0" y="121"/>
                    <a:pt x="0" y="256"/>
                  </a:cubicBezTo>
                  <a:lnTo>
                    <a:pt x="0" y="1385"/>
                  </a:lnTo>
                  <a:cubicBezTo>
                    <a:pt x="15" y="1520"/>
                    <a:pt x="121" y="1641"/>
                    <a:pt x="256" y="1641"/>
                  </a:cubicBezTo>
                  <a:lnTo>
                    <a:pt x="1384" y="1641"/>
                  </a:lnTo>
                  <a:cubicBezTo>
                    <a:pt x="1520" y="1641"/>
                    <a:pt x="1625" y="1520"/>
                    <a:pt x="1625" y="1385"/>
                  </a:cubicBezTo>
                  <a:lnTo>
                    <a:pt x="1625" y="256"/>
                  </a:lnTo>
                  <a:cubicBezTo>
                    <a:pt x="1625" y="121"/>
                    <a:pt x="1520" y="1"/>
                    <a:pt x="1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14" y="512"/>
                  </a:moveTo>
                  <a:lnTo>
                    <a:pt x="1114" y="1129"/>
                  </a:lnTo>
                  <a:lnTo>
                    <a:pt x="497" y="1129"/>
                  </a:lnTo>
                  <a:lnTo>
                    <a:pt x="497" y="512"/>
                  </a:lnTo>
                  <a:close/>
                  <a:moveTo>
                    <a:pt x="242" y="1"/>
                  </a:moveTo>
                  <a:cubicBezTo>
                    <a:pt x="106" y="1"/>
                    <a:pt x="1" y="106"/>
                    <a:pt x="1" y="256"/>
                  </a:cubicBezTo>
                  <a:lnTo>
                    <a:pt x="1" y="1385"/>
                  </a:lnTo>
                  <a:cubicBezTo>
                    <a:pt x="1" y="1520"/>
                    <a:pt x="106" y="1641"/>
                    <a:pt x="257" y="1641"/>
                  </a:cubicBezTo>
                  <a:lnTo>
                    <a:pt x="1370" y="1641"/>
                  </a:lnTo>
                  <a:cubicBezTo>
                    <a:pt x="1506" y="1641"/>
                    <a:pt x="1626" y="1520"/>
                    <a:pt x="1626" y="1385"/>
                  </a:cubicBezTo>
                  <a:lnTo>
                    <a:pt x="1626" y="256"/>
                  </a:lnTo>
                  <a:cubicBezTo>
                    <a:pt x="1626" y="106"/>
                    <a:pt x="1521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14" y="512"/>
                  </a:moveTo>
                  <a:lnTo>
                    <a:pt x="1114" y="1129"/>
                  </a:lnTo>
                  <a:lnTo>
                    <a:pt x="512" y="1129"/>
                  </a:lnTo>
                  <a:lnTo>
                    <a:pt x="512" y="512"/>
                  </a:lnTo>
                  <a:close/>
                  <a:moveTo>
                    <a:pt x="256" y="1"/>
                  </a:moveTo>
                  <a:cubicBezTo>
                    <a:pt x="121" y="1"/>
                    <a:pt x="1" y="121"/>
                    <a:pt x="16" y="256"/>
                  </a:cubicBezTo>
                  <a:lnTo>
                    <a:pt x="16" y="1385"/>
                  </a:lnTo>
                  <a:cubicBezTo>
                    <a:pt x="16" y="1520"/>
                    <a:pt x="121" y="1626"/>
                    <a:pt x="256" y="1641"/>
                  </a:cubicBezTo>
                  <a:lnTo>
                    <a:pt x="1370" y="1641"/>
                  </a:lnTo>
                  <a:cubicBezTo>
                    <a:pt x="1505" y="1641"/>
                    <a:pt x="1626" y="1520"/>
                    <a:pt x="1626" y="1385"/>
                  </a:cubicBezTo>
                  <a:lnTo>
                    <a:pt x="1626" y="256"/>
                  </a:lnTo>
                  <a:cubicBezTo>
                    <a:pt x="1626" y="121"/>
                    <a:pt x="1505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g1088b9f187c_0_76"/>
            <p:cNvSpPr/>
            <p:nvPr/>
          </p:nvSpPr>
          <p:spPr>
            <a:xfrm>
              <a:off x="2884081" y="104972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1114" y="513"/>
                  </a:moveTo>
                  <a:lnTo>
                    <a:pt x="1114" y="1129"/>
                  </a:lnTo>
                  <a:lnTo>
                    <a:pt x="512" y="1129"/>
                  </a:lnTo>
                  <a:lnTo>
                    <a:pt x="512" y="513"/>
                  </a:lnTo>
                  <a:close/>
                  <a:moveTo>
                    <a:pt x="256" y="1"/>
                  </a:moveTo>
                  <a:cubicBezTo>
                    <a:pt x="121" y="1"/>
                    <a:pt x="1" y="121"/>
                    <a:pt x="16" y="257"/>
                  </a:cubicBezTo>
                  <a:lnTo>
                    <a:pt x="16" y="1385"/>
                  </a:lnTo>
                  <a:cubicBezTo>
                    <a:pt x="1" y="1521"/>
                    <a:pt x="121" y="1626"/>
                    <a:pt x="256" y="1626"/>
                  </a:cubicBezTo>
                  <a:lnTo>
                    <a:pt x="1385" y="1626"/>
                  </a:lnTo>
                  <a:cubicBezTo>
                    <a:pt x="1520" y="1626"/>
                    <a:pt x="1626" y="1521"/>
                    <a:pt x="1626" y="1385"/>
                  </a:cubicBezTo>
                  <a:lnTo>
                    <a:pt x="1626" y="257"/>
                  </a:lnTo>
                  <a:cubicBezTo>
                    <a:pt x="1626" y="106"/>
                    <a:pt x="1520" y="1"/>
                    <a:pt x="1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g1088b9f187c_0_76"/>
            <p:cNvSpPr/>
            <p:nvPr/>
          </p:nvSpPr>
          <p:spPr>
            <a:xfrm>
              <a:off x="2884081" y="998200"/>
              <a:ext cx="40650" cy="41025"/>
            </a:xfrm>
            <a:custGeom>
              <a:avLst/>
              <a:gdLst/>
              <a:ahLst/>
              <a:cxnLst/>
              <a:rect l="l" t="t" r="r" b="b"/>
              <a:pathLst>
                <a:path w="1626" h="1641" extrusionOk="0">
                  <a:moveTo>
                    <a:pt x="1114" y="512"/>
                  </a:moveTo>
                  <a:lnTo>
                    <a:pt x="1114" y="1129"/>
                  </a:lnTo>
                  <a:lnTo>
                    <a:pt x="497" y="1129"/>
                  </a:lnTo>
                  <a:lnTo>
                    <a:pt x="497" y="512"/>
                  </a:lnTo>
                  <a:close/>
                  <a:moveTo>
                    <a:pt x="241" y="1"/>
                  </a:moveTo>
                  <a:cubicBezTo>
                    <a:pt x="106" y="1"/>
                    <a:pt x="0" y="121"/>
                    <a:pt x="0" y="256"/>
                  </a:cubicBezTo>
                  <a:lnTo>
                    <a:pt x="0" y="1385"/>
                  </a:lnTo>
                  <a:cubicBezTo>
                    <a:pt x="0" y="1520"/>
                    <a:pt x="106" y="1626"/>
                    <a:pt x="241" y="1641"/>
                  </a:cubicBezTo>
                  <a:lnTo>
                    <a:pt x="1369" y="1641"/>
                  </a:lnTo>
                  <a:cubicBezTo>
                    <a:pt x="1505" y="1626"/>
                    <a:pt x="1625" y="1520"/>
                    <a:pt x="1625" y="1385"/>
                  </a:cubicBezTo>
                  <a:lnTo>
                    <a:pt x="1625" y="256"/>
                  </a:lnTo>
                  <a:cubicBezTo>
                    <a:pt x="1625" y="121"/>
                    <a:pt x="1505" y="1"/>
                    <a:pt x="1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g1088b9f187c_0_76"/>
            <p:cNvSpPr/>
            <p:nvPr/>
          </p:nvSpPr>
          <p:spPr>
            <a:xfrm>
              <a:off x="2884081" y="104972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1114" y="513"/>
                  </a:moveTo>
                  <a:lnTo>
                    <a:pt x="1114" y="1129"/>
                  </a:lnTo>
                  <a:lnTo>
                    <a:pt x="497" y="1129"/>
                  </a:lnTo>
                  <a:lnTo>
                    <a:pt x="497" y="513"/>
                  </a:lnTo>
                  <a:close/>
                  <a:moveTo>
                    <a:pt x="241" y="1"/>
                  </a:moveTo>
                  <a:cubicBezTo>
                    <a:pt x="106" y="1"/>
                    <a:pt x="0" y="106"/>
                    <a:pt x="0" y="257"/>
                  </a:cubicBezTo>
                  <a:lnTo>
                    <a:pt x="0" y="1385"/>
                  </a:lnTo>
                  <a:cubicBezTo>
                    <a:pt x="0" y="1521"/>
                    <a:pt x="106" y="1626"/>
                    <a:pt x="241" y="1626"/>
                  </a:cubicBezTo>
                  <a:lnTo>
                    <a:pt x="1369" y="1626"/>
                  </a:lnTo>
                  <a:cubicBezTo>
                    <a:pt x="1505" y="1626"/>
                    <a:pt x="1625" y="1521"/>
                    <a:pt x="1625" y="1385"/>
                  </a:cubicBezTo>
                  <a:lnTo>
                    <a:pt x="1625" y="257"/>
                  </a:lnTo>
                  <a:cubicBezTo>
                    <a:pt x="1625" y="106"/>
                    <a:pt x="1505" y="1"/>
                    <a:pt x="1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g1088b9f187c_0_76"/>
            <p:cNvSpPr/>
            <p:nvPr/>
          </p:nvSpPr>
          <p:spPr>
            <a:xfrm>
              <a:off x="2861331" y="770250"/>
              <a:ext cx="86150" cy="12450"/>
            </a:xfrm>
            <a:custGeom>
              <a:avLst/>
              <a:gdLst/>
              <a:ahLst/>
              <a:cxnLst/>
              <a:rect l="l" t="t" r="r" b="b"/>
              <a:pathLst>
                <a:path w="3446" h="498" extrusionOk="0">
                  <a:moveTo>
                    <a:pt x="331" y="1"/>
                  </a:moveTo>
                  <a:cubicBezTo>
                    <a:pt x="0" y="1"/>
                    <a:pt x="5" y="497"/>
                    <a:pt x="346" y="497"/>
                  </a:cubicBezTo>
                  <a:lnTo>
                    <a:pt x="3099" y="497"/>
                  </a:lnTo>
                  <a:cubicBezTo>
                    <a:pt x="3440" y="497"/>
                    <a:pt x="3445" y="1"/>
                    <a:pt x="3114" y="1"/>
                  </a:cubicBezTo>
                  <a:cubicBezTo>
                    <a:pt x="3109" y="1"/>
                    <a:pt x="3104" y="1"/>
                    <a:pt x="3099" y="1"/>
                  </a:cubicBezTo>
                  <a:lnTo>
                    <a:pt x="346" y="1"/>
                  </a:lnTo>
                  <a:cubicBezTo>
                    <a:pt x="341" y="1"/>
                    <a:pt x="33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g1088b9f187c_0_76"/>
            <p:cNvSpPr/>
            <p:nvPr/>
          </p:nvSpPr>
          <p:spPr>
            <a:xfrm>
              <a:off x="2847344" y="814625"/>
              <a:ext cx="114125" cy="12500"/>
            </a:xfrm>
            <a:custGeom>
              <a:avLst/>
              <a:gdLst/>
              <a:ahLst/>
              <a:cxnLst/>
              <a:rect l="l" t="t" r="r" b="b"/>
              <a:pathLst>
                <a:path w="4565" h="500" extrusionOk="0">
                  <a:moveTo>
                    <a:pt x="338" y="0"/>
                  </a:moveTo>
                  <a:cubicBezTo>
                    <a:pt x="1" y="0"/>
                    <a:pt x="1" y="499"/>
                    <a:pt x="338" y="499"/>
                  </a:cubicBezTo>
                  <a:cubicBezTo>
                    <a:pt x="348" y="499"/>
                    <a:pt x="357" y="499"/>
                    <a:pt x="367" y="498"/>
                  </a:cubicBezTo>
                  <a:lnTo>
                    <a:pt x="4249" y="498"/>
                  </a:lnTo>
                  <a:cubicBezTo>
                    <a:pt x="4565" y="468"/>
                    <a:pt x="4565" y="31"/>
                    <a:pt x="4249" y="1"/>
                  </a:cubicBezTo>
                  <a:lnTo>
                    <a:pt x="367" y="1"/>
                  </a:lnTo>
                  <a:cubicBezTo>
                    <a:pt x="357" y="1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g1088b9f187c_0_76"/>
            <p:cNvSpPr/>
            <p:nvPr/>
          </p:nvSpPr>
          <p:spPr>
            <a:xfrm>
              <a:off x="2884269" y="751550"/>
              <a:ext cx="40275" cy="88225"/>
            </a:xfrm>
            <a:custGeom>
              <a:avLst/>
              <a:gdLst/>
              <a:ahLst/>
              <a:cxnLst/>
              <a:rect l="l" t="t" r="r" b="b"/>
              <a:pathLst>
                <a:path w="1611" h="3529" extrusionOk="0">
                  <a:moveTo>
                    <a:pt x="813" y="0"/>
                  </a:moveTo>
                  <a:cubicBezTo>
                    <a:pt x="692" y="0"/>
                    <a:pt x="572" y="79"/>
                    <a:pt x="557" y="237"/>
                  </a:cubicBezTo>
                  <a:lnTo>
                    <a:pt x="557" y="463"/>
                  </a:lnTo>
                  <a:cubicBezTo>
                    <a:pt x="256" y="508"/>
                    <a:pt x="15" y="764"/>
                    <a:pt x="15" y="1080"/>
                  </a:cubicBezTo>
                  <a:lnTo>
                    <a:pt x="15" y="1381"/>
                  </a:lnTo>
                  <a:cubicBezTo>
                    <a:pt x="15" y="1607"/>
                    <a:pt x="166" y="1817"/>
                    <a:pt x="391" y="1892"/>
                  </a:cubicBezTo>
                  <a:lnTo>
                    <a:pt x="1068" y="2118"/>
                  </a:lnTo>
                  <a:cubicBezTo>
                    <a:pt x="1083" y="2118"/>
                    <a:pt x="1098" y="2133"/>
                    <a:pt x="1098" y="2148"/>
                  </a:cubicBezTo>
                  <a:lnTo>
                    <a:pt x="1098" y="2359"/>
                  </a:lnTo>
                  <a:cubicBezTo>
                    <a:pt x="1098" y="2449"/>
                    <a:pt x="1023" y="2524"/>
                    <a:pt x="948" y="2524"/>
                  </a:cubicBezTo>
                  <a:lnTo>
                    <a:pt x="677" y="2524"/>
                  </a:lnTo>
                  <a:cubicBezTo>
                    <a:pt x="587" y="2524"/>
                    <a:pt x="512" y="2449"/>
                    <a:pt x="512" y="2359"/>
                  </a:cubicBezTo>
                  <a:cubicBezTo>
                    <a:pt x="527" y="2178"/>
                    <a:pt x="395" y="2088"/>
                    <a:pt x="263" y="2088"/>
                  </a:cubicBezTo>
                  <a:cubicBezTo>
                    <a:pt x="132" y="2088"/>
                    <a:pt x="0" y="2178"/>
                    <a:pt x="15" y="2359"/>
                  </a:cubicBezTo>
                  <a:cubicBezTo>
                    <a:pt x="15" y="2675"/>
                    <a:pt x="241" y="2946"/>
                    <a:pt x="557" y="3006"/>
                  </a:cubicBezTo>
                  <a:lnTo>
                    <a:pt x="557" y="3247"/>
                  </a:lnTo>
                  <a:cubicBezTo>
                    <a:pt x="542" y="3435"/>
                    <a:pt x="673" y="3529"/>
                    <a:pt x="805" y="3529"/>
                  </a:cubicBezTo>
                  <a:cubicBezTo>
                    <a:pt x="937" y="3529"/>
                    <a:pt x="1068" y="3435"/>
                    <a:pt x="1053" y="3247"/>
                  </a:cubicBezTo>
                  <a:lnTo>
                    <a:pt x="1053" y="3006"/>
                  </a:lnTo>
                  <a:cubicBezTo>
                    <a:pt x="1369" y="2961"/>
                    <a:pt x="1595" y="2675"/>
                    <a:pt x="1610" y="2359"/>
                  </a:cubicBezTo>
                  <a:lnTo>
                    <a:pt x="1610" y="2148"/>
                  </a:lnTo>
                  <a:cubicBezTo>
                    <a:pt x="1610" y="1922"/>
                    <a:pt x="1445" y="1712"/>
                    <a:pt x="1234" y="1637"/>
                  </a:cubicBezTo>
                  <a:lnTo>
                    <a:pt x="542" y="1411"/>
                  </a:lnTo>
                  <a:cubicBezTo>
                    <a:pt x="527" y="1411"/>
                    <a:pt x="512" y="1396"/>
                    <a:pt x="527" y="1381"/>
                  </a:cubicBezTo>
                  <a:lnTo>
                    <a:pt x="527" y="1080"/>
                  </a:lnTo>
                  <a:cubicBezTo>
                    <a:pt x="512" y="1020"/>
                    <a:pt x="572" y="975"/>
                    <a:pt x="632" y="975"/>
                  </a:cubicBezTo>
                  <a:lnTo>
                    <a:pt x="993" y="975"/>
                  </a:lnTo>
                  <a:cubicBezTo>
                    <a:pt x="1000" y="973"/>
                    <a:pt x="1006" y="972"/>
                    <a:pt x="1012" y="972"/>
                  </a:cubicBezTo>
                  <a:cubicBezTo>
                    <a:pt x="1062" y="972"/>
                    <a:pt x="1098" y="1026"/>
                    <a:pt x="1098" y="1080"/>
                  </a:cubicBezTo>
                  <a:cubicBezTo>
                    <a:pt x="1098" y="1245"/>
                    <a:pt x="1226" y="1328"/>
                    <a:pt x="1354" y="1328"/>
                  </a:cubicBezTo>
                  <a:cubicBezTo>
                    <a:pt x="1482" y="1328"/>
                    <a:pt x="1610" y="1245"/>
                    <a:pt x="1610" y="1080"/>
                  </a:cubicBezTo>
                  <a:cubicBezTo>
                    <a:pt x="1610" y="764"/>
                    <a:pt x="1369" y="508"/>
                    <a:pt x="1068" y="463"/>
                  </a:cubicBezTo>
                  <a:lnTo>
                    <a:pt x="1068" y="237"/>
                  </a:lnTo>
                  <a:cubicBezTo>
                    <a:pt x="1053" y="79"/>
                    <a:pt x="933" y="0"/>
                    <a:pt x="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83" name="Google Shape;2683;g1088b9f187c_0_76"/>
          <p:cNvSpPr txBox="1">
            <a:spLocks noGrp="1"/>
          </p:cNvSpPr>
          <p:nvPr>
            <p:ph type="subTitle" idx="4294967295"/>
          </p:nvPr>
        </p:nvSpPr>
        <p:spPr>
          <a:xfrm>
            <a:off x="4765225" y="1741267"/>
            <a:ext cx="2667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/>
              <a:t>GREATER BED ADHESION</a:t>
            </a:r>
            <a:endParaRPr sz="1800"/>
          </a:p>
        </p:txBody>
      </p:sp>
      <p:sp>
        <p:nvSpPr>
          <p:cNvPr id="2684" name="Google Shape;2684;g1088b9f187c_0_76"/>
          <p:cNvSpPr txBox="1">
            <a:spLocks noGrp="1"/>
          </p:cNvSpPr>
          <p:nvPr>
            <p:ph type="subTitle" idx="4294967295"/>
          </p:nvPr>
        </p:nvSpPr>
        <p:spPr>
          <a:xfrm>
            <a:off x="1647475" y="3202479"/>
            <a:ext cx="2667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/>
              <a:t>EASY REMOVAL</a:t>
            </a:r>
            <a:endParaRPr sz="1800"/>
          </a:p>
        </p:txBody>
      </p:sp>
      <p:sp>
        <p:nvSpPr>
          <p:cNvPr id="2685" name="Google Shape;2685;g1088b9f187c_0_76"/>
          <p:cNvSpPr txBox="1">
            <a:spLocks noGrp="1"/>
          </p:cNvSpPr>
          <p:nvPr>
            <p:ph type="subTitle" idx="4294967295"/>
          </p:nvPr>
        </p:nvSpPr>
        <p:spPr>
          <a:xfrm>
            <a:off x="4829525" y="3202492"/>
            <a:ext cx="2667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/>
              <a:t>SUPPORT FOR SUPPORT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6"/>
          <p:cNvSpPr txBox="1">
            <a:spLocks noGrp="1"/>
          </p:cNvSpPr>
          <p:nvPr>
            <p:ph type="subTitle" idx="1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FREECAD is used to create the 3D Model </a:t>
            </a:r>
            <a:endParaRPr b="1"/>
          </a:p>
        </p:txBody>
      </p:sp>
      <p:sp>
        <p:nvSpPr>
          <p:cNvPr id="2193" name="Google Shape;2193;p6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94" name="Google Shape;2194;p6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FREECAD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0" name="Google Shape;2690;g105f8bb057e_0_373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130775" y="355200"/>
            <a:ext cx="3432624" cy="238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1" name="Google Shape;2691;g105f8bb057e_0_373"/>
          <p:cNvPicPr preferRelativeResize="0"/>
          <p:nvPr/>
        </p:nvPicPr>
        <p:blipFill rotWithShape="1">
          <a:blip r:embed="rId4">
            <a:alphaModFix amt="55000"/>
          </a:blip>
          <a:srcRect/>
          <a:stretch/>
        </p:blipFill>
        <p:spPr>
          <a:xfrm>
            <a:off x="5098628" y="299300"/>
            <a:ext cx="3432624" cy="22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2" name="Google Shape;2692;g105f8bb057e_0_373"/>
          <p:cNvPicPr preferRelativeResize="0"/>
          <p:nvPr/>
        </p:nvPicPr>
        <p:blipFill rotWithShape="1">
          <a:blip r:embed="rId5">
            <a:alphaModFix amt="68000"/>
          </a:blip>
          <a:srcRect/>
          <a:stretch/>
        </p:blipFill>
        <p:spPr>
          <a:xfrm>
            <a:off x="130775" y="2745900"/>
            <a:ext cx="3432624" cy="238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3" name="Google Shape;2693;g105f8bb057e_0_373"/>
          <p:cNvPicPr preferRelativeResize="0"/>
          <p:nvPr/>
        </p:nvPicPr>
        <p:blipFill rotWithShape="1">
          <a:blip r:embed="rId6">
            <a:alphaModFix amt="83000"/>
          </a:blip>
          <a:srcRect/>
          <a:stretch/>
        </p:blipFill>
        <p:spPr>
          <a:xfrm>
            <a:off x="4866501" y="2745888"/>
            <a:ext cx="3432624" cy="2389348"/>
          </a:xfrm>
          <a:prstGeom prst="rect">
            <a:avLst/>
          </a:prstGeom>
          <a:noFill/>
          <a:ln>
            <a:noFill/>
          </a:ln>
        </p:spPr>
      </p:pic>
      <p:sp>
        <p:nvSpPr>
          <p:cNvPr id="2694" name="Google Shape;2694;g105f8bb057e_0_373"/>
          <p:cNvSpPr/>
          <p:nvPr/>
        </p:nvSpPr>
        <p:spPr>
          <a:xfrm rot="-699216">
            <a:off x="3258269" y="1765326"/>
            <a:ext cx="1601910" cy="226055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5" name="Google Shape;2695;g105f8bb057e_0_373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dirty="0"/>
              <a:t>EVOLUTION OF OUR MODEL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696" name="Google Shape;2696;g105f8bb057e_0_373"/>
          <p:cNvSpPr/>
          <p:nvPr/>
        </p:nvSpPr>
        <p:spPr>
          <a:xfrm rot="-4979136">
            <a:off x="6873385" y="2855923"/>
            <a:ext cx="778047" cy="111481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7" name="Google Shape;2697;g105f8bb057e_0_373"/>
          <p:cNvSpPr/>
          <p:nvPr/>
        </p:nvSpPr>
        <p:spPr>
          <a:xfrm rot="-699088">
            <a:off x="3221580" y="3789576"/>
            <a:ext cx="1793001" cy="226047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8" name="Google Shape;2698;g105f8bb057e_0_373"/>
          <p:cNvSpPr txBox="1"/>
          <p:nvPr/>
        </p:nvSpPr>
        <p:spPr>
          <a:xfrm rot="-1172199">
            <a:off x="4632742" y="1375669"/>
            <a:ext cx="315780" cy="47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9" name="Google Shape;2699;g105f8bb057e_0_373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0" name="Google Shape;2700;g105f8bb057e_0_373"/>
          <p:cNvSpPr txBox="1"/>
          <p:nvPr/>
        </p:nvSpPr>
        <p:spPr>
          <a:xfrm rot="-10430404">
            <a:off x="3082520" y="3754977"/>
            <a:ext cx="315924" cy="477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01" name="Google Shape;2701;g105f8bb057e_0_3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125" y="569825"/>
            <a:ext cx="968549" cy="88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2" name="Google Shape;2702;g105f8bb057e_0_3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800" y="1561413"/>
            <a:ext cx="997191" cy="88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3" name="Google Shape;2703;g105f8bb057e_0_37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34675" y="792338"/>
            <a:ext cx="1482545" cy="13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4" name="Google Shape;2704;g105f8bb057e_0_37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1225" y="968250"/>
            <a:ext cx="1299082" cy="11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5" name="Google Shape;2705;g105f8bb057e_0_37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282170" y="858038"/>
            <a:ext cx="2249074" cy="1372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6" name="Google Shape;2706;g105f8bb057e_0_37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32091" y="3200452"/>
            <a:ext cx="2985123" cy="158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7" name="Google Shape;2707;g105f8bb057e_0_37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790763" y="3381851"/>
            <a:ext cx="1801700" cy="140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8" name="Google Shape;2708;g105f8bb057e_0_37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741725" y="3430163"/>
            <a:ext cx="1899035" cy="13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694;g105f8bb057e_0_373">
            <a:extLst>
              <a:ext uri="{FF2B5EF4-FFF2-40B4-BE49-F238E27FC236}">
                <a16:creationId xmlns:a16="http://schemas.microsoft.com/office/drawing/2014/main" id="{364C9159-A0F9-8CD9-69B6-084239C38070}"/>
              </a:ext>
            </a:extLst>
          </p:cNvPr>
          <p:cNvSpPr/>
          <p:nvPr/>
        </p:nvSpPr>
        <p:spPr>
          <a:xfrm rot="20900784">
            <a:off x="3359002" y="1959055"/>
            <a:ext cx="1601910" cy="226055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2696;g105f8bb057e_0_373">
            <a:extLst>
              <a:ext uri="{FF2B5EF4-FFF2-40B4-BE49-F238E27FC236}">
                <a16:creationId xmlns:a16="http://schemas.microsoft.com/office/drawing/2014/main" id="{20519621-CCF7-11C6-EB61-491914BF7477}"/>
              </a:ext>
            </a:extLst>
          </p:cNvPr>
          <p:cNvSpPr/>
          <p:nvPr/>
        </p:nvSpPr>
        <p:spPr>
          <a:xfrm rot="16620864">
            <a:off x="6974118" y="3049652"/>
            <a:ext cx="778047" cy="111481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2697;g105f8bb057e_0_373">
            <a:extLst>
              <a:ext uri="{FF2B5EF4-FFF2-40B4-BE49-F238E27FC236}">
                <a16:creationId xmlns:a16="http://schemas.microsoft.com/office/drawing/2014/main" id="{E2A874C7-46E1-089A-8C69-8C3D6ABB8331}"/>
              </a:ext>
            </a:extLst>
          </p:cNvPr>
          <p:cNvSpPr/>
          <p:nvPr/>
        </p:nvSpPr>
        <p:spPr>
          <a:xfrm rot="20900912">
            <a:off x="3322313" y="3983305"/>
            <a:ext cx="1793001" cy="226047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2698;g105f8bb057e_0_373">
            <a:extLst>
              <a:ext uri="{FF2B5EF4-FFF2-40B4-BE49-F238E27FC236}">
                <a16:creationId xmlns:a16="http://schemas.microsoft.com/office/drawing/2014/main" id="{6DA5C627-88E3-4450-69F9-5CCA6DFC2D80}"/>
              </a:ext>
            </a:extLst>
          </p:cNvPr>
          <p:cNvSpPr txBox="1"/>
          <p:nvPr/>
        </p:nvSpPr>
        <p:spPr>
          <a:xfrm rot="20427801">
            <a:off x="4733475" y="1569398"/>
            <a:ext cx="315780" cy="47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699;g105f8bb057e_0_373">
            <a:extLst>
              <a:ext uri="{FF2B5EF4-FFF2-40B4-BE49-F238E27FC236}">
                <a16:creationId xmlns:a16="http://schemas.microsoft.com/office/drawing/2014/main" id="{CE6EB473-594C-51BB-96A1-0F527B733AF6}"/>
              </a:ext>
            </a:extLst>
          </p:cNvPr>
          <p:cNvSpPr txBox="1"/>
          <p:nvPr/>
        </p:nvSpPr>
        <p:spPr>
          <a:xfrm rot="7390606">
            <a:off x="7112834" y="3222786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Google Shape;2700;g105f8bb057e_0_373">
            <a:extLst>
              <a:ext uri="{FF2B5EF4-FFF2-40B4-BE49-F238E27FC236}">
                <a16:creationId xmlns:a16="http://schemas.microsoft.com/office/drawing/2014/main" id="{3732C268-737C-9F47-4908-D5291AA8E857}"/>
              </a:ext>
            </a:extLst>
          </p:cNvPr>
          <p:cNvSpPr txBox="1"/>
          <p:nvPr/>
        </p:nvSpPr>
        <p:spPr>
          <a:xfrm rot="11169596">
            <a:off x="3183253" y="3948706"/>
            <a:ext cx="315924" cy="477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" name="Google Shape;2701;g105f8bb057e_0_373">
            <a:extLst>
              <a:ext uri="{FF2B5EF4-FFF2-40B4-BE49-F238E27FC236}">
                <a16:creationId xmlns:a16="http://schemas.microsoft.com/office/drawing/2014/main" id="{6BBFC1F2-013D-9664-A76F-A67830FFD27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3858" y="763554"/>
            <a:ext cx="968549" cy="88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702;g105f8bb057e_0_373">
            <a:extLst>
              <a:ext uri="{FF2B5EF4-FFF2-40B4-BE49-F238E27FC236}">
                <a16:creationId xmlns:a16="http://schemas.microsoft.com/office/drawing/2014/main" id="{10D97BBA-CF66-8CF2-0C30-B09BE75631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33" y="1755142"/>
            <a:ext cx="997191" cy="88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2703;g105f8bb057e_0_373">
            <a:extLst>
              <a:ext uri="{FF2B5EF4-FFF2-40B4-BE49-F238E27FC236}">
                <a16:creationId xmlns:a16="http://schemas.microsoft.com/office/drawing/2014/main" id="{EBAB22E3-D25F-8DE6-2964-720A705088A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5408" y="986067"/>
            <a:ext cx="1482545" cy="13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2704;g105f8bb057e_0_373">
            <a:extLst>
              <a:ext uri="{FF2B5EF4-FFF2-40B4-BE49-F238E27FC236}">
                <a16:creationId xmlns:a16="http://schemas.microsoft.com/office/drawing/2014/main" id="{BF08A4C1-BA3F-0B1D-C94F-ACD28CC0FE6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1958" y="1161979"/>
            <a:ext cx="1299082" cy="11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705;g105f8bb057e_0_373">
            <a:extLst>
              <a:ext uri="{FF2B5EF4-FFF2-40B4-BE49-F238E27FC236}">
                <a16:creationId xmlns:a16="http://schemas.microsoft.com/office/drawing/2014/main" id="{0C092866-120A-A22D-805F-62C7C779793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2903" y="1051767"/>
            <a:ext cx="2249074" cy="1372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2706;g105f8bb057e_0_373">
            <a:extLst>
              <a:ext uri="{FF2B5EF4-FFF2-40B4-BE49-F238E27FC236}">
                <a16:creationId xmlns:a16="http://schemas.microsoft.com/office/drawing/2014/main" id="{11A56B31-1F80-2377-AC66-BAA099A1041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830" y="3301191"/>
            <a:ext cx="2985123" cy="158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707;g105f8bb057e_0_373">
            <a:extLst>
              <a:ext uri="{FF2B5EF4-FFF2-40B4-BE49-F238E27FC236}">
                <a16:creationId xmlns:a16="http://schemas.microsoft.com/office/drawing/2014/main" id="{B867B978-E404-7F77-7104-3F05241B83A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91496" y="3575580"/>
            <a:ext cx="1801700" cy="140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708;g105f8bb057e_0_373">
            <a:extLst>
              <a:ext uri="{FF2B5EF4-FFF2-40B4-BE49-F238E27FC236}">
                <a16:creationId xmlns:a16="http://schemas.microsoft.com/office/drawing/2014/main" id="{908DBCFF-9436-1AEB-9D16-6B16F71B0ADA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42458" y="3623892"/>
            <a:ext cx="1899035" cy="13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695;g105f8bb057e_0_373">
            <a:extLst>
              <a:ext uri="{FF2B5EF4-FFF2-40B4-BE49-F238E27FC236}">
                <a16:creationId xmlns:a16="http://schemas.microsoft.com/office/drawing/2014/main" id="{1727EADE-69B6-F5C2-833C-0DDF8373321F}"/>
              </a:ext>
            </a:extLst>
          </p:cNvPr>
          <p:cNvSpPr txBox="1">
            <a:spLocks/>
          </p:cNvSpPr>
          <p:nvPr/>
        </p:nvSpPr>
        <p:spPr>
          <a:xfrm>
            <a:off x="837385" y="92764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800"/>
            </a:pPr>
            <a:r>
              <a:rPr lang="en-IN" sz="2800" b="1" dirty="0"/>
              <a:t>EVOLUTION OF THE MODEL</a:t>
            </a:r>
            <a:endParaRPr lang="en-IN" sz="2800" b="1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904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0D38-F721-628C-3ADA-9C04B0385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Miscellaneous Models Created</a:t>
            </a:r>
          </a:p>
        </p:txBody>
      </p:sp>
    </p:spTree>
    <p:extLst>
      <p:ext uri="{BB962C8B-B14F-4D97-AF65-F5344CB8AC3E}">
        <p14:creationId xmlns:p14="http://schemas.microsoft.com/office/powerpoint/2010/main" val="3965631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8" name="Google Shape;2718;g108a6287f39_1_0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1056725" y="222300"/>
            <a:ext cx="7030550" cy="469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9" name="Google Shape;2719;g108a6287f39_1_0"/>
          <p:cNvPicPr preferRelativeResize="0"/>
          <p:nvPr/>
        </p:nvPicPr>
        <p:blipFill rotWithShape="1">
          <a:blip r:embed="rId4">
            <a:alphaModFix/>
          </a:blip>
          <a:srcRect l="11417" t="3586" r="9624"/>
          <a:stretch/>
        </p:blipFill>
        <p:spPr>
          <a:xfrm>
            <a:off x="2023638" y="535100"/>
            <a:ext cx="5096724" cy="39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5" name="Google Shape;2725;g108a6287f39_1_24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1056725" y="222300"/>
            <a:ext cx="7030550" cy="469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6" name="Google Shape;2726;g108a6287f39_1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8025" y="1101287"/>
            <a:ext cx="6906049" cy="29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2" name="Google Shape;2732;g108a6287f39_1_32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1056725" y="222300"/>
            <a:ext cx="7030550" cy="469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3" name="Google Shape;2733;g108a6287f39_1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13" y="514350"/>
            <a:ext cx="5210175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9" name="Google Shape;2739;g108a6287f39_1_28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1056725" y="222300"/>
            <a:ext cx="7030550" cy="469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0" name="Google Shape;2740;g108a6287f39_1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3450" y="1147760"/>
            <a:ext cx="5617100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p25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9" name="Google Shape;2199;p7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53550" y="-33600"/>
            <a:ext cx="3432624" cy="238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0" name="Google Shape;2200;p7"/>
          <p:cNvPicPr preferRelativeResize="0"/>
          <p:nvPr/>
        </p:nvPicPr>
        <p:blipFill rotWithShape="1">
          <a:blip r:embed="rId4">
            <a:alphaModFix amt="55000"/>
          </a:blip>
          <a:srcRect/>
          <a:stretch/>
        </p:blipFill>
        <p:spPr>
          <a:xfrm>
            <a:off x="5266353" y="148325"/>
            <a:ext cx="3432624" cy="22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1" name="Google Shape;2201;p7"/>
          <p:cNvPicPr preferRelativeResize="0"/>
          <p:nvPr/>
        </p:nvPicPr>
        <p:blipFill rotWithShape="1">
          <a:blip r:embed="rId5">
            <a:alphaModFix amt="68000"/>
          </a:blip>
          <a:srcRect/>
          <a:stretch/>
        </p:blipFill>
        <p:spPr>
          <a:xfrm>
            <a:off x="177675" y="2561250"/>
            <a:ext cx="3308525" cy="22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2" name="Google Shape;2202;p7"/>
          <p:cNvPicPr preferRelativeResize="0"/>
          <p:nvPr/>
        </p:nvPicPr>
        <p:blipFill rotWithShape="1">
          <a:blip r:embed="rId6">
            <a:alphaModFix amt="83000"/>
          </a:blip>
          <a:srcRect/>
          <a:stretch/>
        </p:blipFill>
        <p:spPr>
          <a:xfrm>
            <a:off x="5410501" y="2456050"/>
            <a:ext cx="3432624" cy="2389348"/>
          </a:xfrm>
          <a:prstGeom prst="rect">
            <a:avLst/>
          </a:prstGeom>
          <a:noFill/>
          <a:ln>
            <a:noFill/>
          </a:ln>
        </p:spPr>
      </p:pic>
      <p:sp>
        <p:nvSpPr>
          <p:cNvPr id="2203" name="Google Shape;2203;p7"/>
          <p:cNvSpPr/>
          <p:nvPr/>
        </p:nvSpPr>
        <p:spPr>
          <a:xfrm rot="-699216">
            <a:off x="3492494" y="1452501"/>
            <a:ext cx="1601910" cy="226055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4" name="Google Shape;2204;p7"/>
          <p:cNvSpPr txBox="1">
            <a:spLocks noGrp="1"/>
          </p:cNvSpPr>
          <p:nvPr>
            <p:ph type="ctrTitle"/>
          </p:nvPr>
        </p:nvSpPr>
        <p:spPr>
          <a:xfrm>
            <a:off x="505846" y="-8000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05" name="Google Shape;2205;p7"/>
          <p:cNvSpPr/>
          <p:nvPr/>
        </p:nvSpPr>
        <p:spPr>
          <a:xfrm rot="-4979136">
            <a:off x="6873385" y="2779723"/>
            <a:ext cx="778047" cy="111481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7"/>
          <p:cNvSpPr/>
          <p:nvPr/>
        </p:nvSpPr>
        <p:spPr>
          <a:xfrm rot="-699088">
            <a:off x="3352067" y="4110426"/>
            <a:ext cx="1793001" cy="226047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7"/>
          <p:cNvSpPr txBox="1"/>
          <p:nvPr/>
        </p:nvSpPr>
        <p:spPr>
          <a:xfrm rot="-1172199">
            <a:off x="4868317" y="1082794"/>
            <a:ext cx="315780" cy="47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8" name="Google Shape;2208;p7"/>
          <p:cNvSpPr txBox="1"/>
          <p:nvPr/>
        </p:nvSpPr>
        <p:spPr>
          <a:xfrm rot="7390606">
            <a:off x="7012101" y="3029057"/>
            <a:ext cx="315776" cy="47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9" name="Google Shape;2209;p7"/>
          <p:cNvSpPr txBox="1"/>
          <p:nvPr/>
        </p:nvSpPr>
        <p:spPr>
          <a:xfrm rot="-10430404">
            <a:off x="3164895" y="4061102"/>
            <a:ext cx="315924" cy="477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Open Sans"/>
                <a:ea typeface="Open Sans"/>
                <a:cs typeface="Open Sans"/>
                <a:sym typeface="Open Sans"/>
              </a:rPr>
              <a:t>&gt;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10" name="Google Shape;2210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1975" y="308025"/>
            <a:ext cx="2478025" cy="190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1" name="Google Shape;2211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56903" y="351775"/>
            <a:ext cx="2321447" cy="190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2" name="Google Shape;2212;p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19725" y="2845490"/>
            <a:ext cx="2478025" cy="1866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3" name="Google Shape;2213;p7"/>
          <p:cNvPicPr preferRelativeResize="0"/>
          <p:nvPr/>
        </p:nvPicPr>
        <p:blipFill rotWithShape="1">
          <a:blip r:embed="rId10">
            <a:alphaModFix/>
          </a:blip>
          <a:srcRect t="20942"/>
          <a:stretch/>
        </p:blipFill>
        <p:spPr>
          <a:xfrm>
            <a:off x="674273" y="2981956"/>
            <a:ext cx="2282410" cy="1744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4" name="Google Shape;2214;p7"/>
          <p:cNvPicPr preferRelativeResize="0"/>
          <p:nvPr/>
        </p:nvPicPr>
        <p:blipFill rotWithShape="1">
          <a:blip r:embed="rId3">
            <a:alphaModFix amt="44000"/>
          </a:blip>
          <a:srcRect/>
          <a:stretch/>
        </p:blipFill>
        <p:spPr>
          <a:xfrm>
            <a:off x="3362288" y="2073050"/>
            <a:ext cx="2205139" cy="1524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5" name="Google Shape;2215;p7"/>
          <p:cNvPicPr preferRelativeResize="0"/>
          <p:nvPr/>
        </p:nvPicPr>
        <p:blipFill rotWithShape="1">
          <a:blip r:embed="rId11">
            <a:alphaModFix/>
          </a:blip>
          <a:srcRect l="2505"/>
          <a:stretch/>
        </p:blipFill>
        <p:spPr>
          <a:xfrm>
            <a:off x="3714788" y="2237413"/>
            <a:ext cx="1539700" cy="11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6" name="Google Shape;2216;p7"/>
          <p:cNvSpPr txBox="1"/>
          <p:nvPr/>
        </p:nvSpPr>
        <p:spPr>
          <a:xfrm>
            <a:off x="404801" y="2245325"/>
            <a:ext cx="303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atrick Hand SC"/>
                <a:ea typeface="Patrick Hand SC"/>
                <a:cs typeface="Patrick Hand SC"/>
                <a:sym typeface="Patrick Hand SC"/>
              </a:rPr>
              <a:t>Open tools and select addon manager</a:t>
            </a:r>
            <a:endParaRPr sz="1600"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  <p:sp>
        <p:nvSpPr>
          <p:cNvPr id="2217" name="Google Shape;2217;p7"/>
          <p:cNvSpPr txBox="1"/>
          <p:nvPr/>
        </p:nvSpPr>
        <p:spPr>
          <a:xfrm>
            <a:off x="7365225" y="2356200"/>
            <a:ext cx="1614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atrick Hand SC"/>
                <a:ea typeface="Patrick Hand SC"/>
                <a:cs typeface="Patrick Hand SC"/>
                <a:sym typeface="Patrick Hand SC"/>
              </a:rPr>
              <a:t>Then install fcgear </a:t>
            </a:r>
            <a:endParaRPr sz="1600"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  <p:sp>
        <p:nvSpPr>
          <p:cNvPr id="2218" name="Google Shape;2218;p7"/>
          <p:cNvSpPr txBox="1"/>
          <p:nvPr/>
        </p:nvSpPr>
        <p:spPr>
          <a:xfrm>
            <a:off x="4838075" y="4712400"/>
            <a:ext cx="153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atrick Hand SC"/>
                <a:ea typeface="Patrick Hand SC"/>
                <a:cs typeface="Patrick Hand SC"/>
                <a:sym typeface="Patrick Hand SC"/>
              </a:rPr>
              <a:t>Then select GEAR</a:t>
            </a:r>
            <a:endParaRPr sz="1600"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  <p:sp>
        <p:nvSpPr>
          <p:cNvPr id="2219" name="Google Shape;2219;p7"/>
          <p:cNvSpPr txBox="1"/>
          <p:nvPr/>
        </p:nvSpPr>
        <p:spPr>
          <a:xfrm>
            <a:off x="37300" y="4712400"/>
            <a:ext cx="3771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atrick Hand SC"/>
                <a:ea typeface="Patrick Hand SC"/>
                <a:cs typeface="Patrick Hand SC"/>
                <a:sym typeface="Patrick Hand SC"/>
              </a:rPr>
              <a:t>Then click the highlighted con to create gear</a:t>
            </a:r>
            <a:endParaRPr sz="1600"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  <p:sp>
        <p:nvSpPr>
          <p:cNvPr id="2220" name="Google Shape;2220;p7"/>
          <p:cNvSpPr txBox="1"/>
          <p:nvPr/>
        </p:nvSpPr>
        <p:spPr>
          <a:xfrm>
            <a:off x="3860950" y="3466800"/>
            <a:ext cx="1247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atrick Hand SC"/>
                <a:ea typeface="Patrick Hand SC"/>
                <a:cs typeface="Patrick Hand SC"/>
                <a:sym typeface="Patrick Hand SC"/>
              </a:rPr>
              <a:t>Created GEAR</a:t>
            </a:r>
            <a:endParaRPr sz="1600"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5" name="Google Shape;2225;g105f8bb057e_0_82"/>
          <p:cNvPicPr preferRelativeResize="0"/>
          <p:nvPr/>
        </p:nvPicPr>
        <p:blipFill rotWithShape="1">
          <a:blip r:embed="rId3">
            <a:alphaModFix amt="68000"/>
          </a:blip>
          <a:srcRect/>
          <a:stretch/>
        </p:blipFill>
        <p:spPr>
          <a:xfrm>
            <a:off x="414100" y="0"/>
            <a:ext cx="4337098" cy="291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6" name="Google Shape;2226;g105f8bb057e_0_82"/>
          <p:cNvPicPr preferRelativeResize="0"/>
          <p:nvPr/>
        </p:nvPicPr>
        <p:blipFill rotWithShape="1">
          <a:blip r:embed="rId4">
            <a:alphaModFix amt="83000"/>
          </a:blip>
          <a:srcRect/>
          <a:stretch/>
        </p:blipFill>
        <p:spPr>
          <a:xfrm>
            <a:off x="4058600" y="2353800"/>
            <a:ext cx="3981802" cy="2675873"/>
          </a:xfrm>
          <a:prstGeom prst="rect">
            <a:avLst/>
          </a:prstGeom>
          <a:noFill/>
          <a:ln>
            <a:noFill/>
          </a:ln>
        </p:spPr>
      </p:pic>
      <p:sp>
        <p:nvSpPr>
          <p:cNvPr id="2227" name="Google Shape;2227;g105f8bb057e_0_82"/>
          <p:cNvSpPr txBox="1">
            <a:spLocks noGrp="1"/>
          </p:cNvSpPr>
          <p:nvPr>
            <p:ph type="ctrTitle"/>
          </p:nvPr>
        </p:nvSpPr>
        <p:spPr>
          <a:xfrm>
            <a:off x="8890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28" name="Google Shape;2228;g105f8bb057e_0_82"/>
          <p:cNvSpPr/>
          <p:nvPr/>
        </p:nvSpPr>
        <p:spPr>
          <a:xfrm>
            <a:off x="4358900" y="1754375"/>
            <a:ext cx="1187800" cy="784628"/>
          </a:xfrm>
          <a:custGeom>
            <a:avLst/>
            <a:gdLst/>
            <a:ahLst/>
            <a:cxnLst/>
            <a:rect l="l" t="t" r="r" b="b"/>
            <a:pathLst>
              <a:path w="43589" h="28506" extrusionOk="0">
                <a:moveTo>
                  <a:pt x="0" y="2353"/>
                </a:moveTo>
                <a:cubicBezTo>
                  <a:pt x="8945" y="-843"/>
                  <a:pt x="21616" y="-1313"/>
                  <a:pt x="28333" y="5404"/>
                </a:cubicBezTo>
                <a:cubicBezTo>
                  <a:pt x="34858" y="11929"/>
                  <a:pt x="35335" y="24379"/>
                  <a:pt x="43589" y="28506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229" name="Google Shape;2229;g105f8bb057e_0_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2075" y="2905125"/>
            <a:ext cx="2277750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0" name="Google Shape;2230;g105f8bb057e_0_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6725" y="417425"/>
            <a:ext cx="2553300" cy="228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5" name="Google Shape;2235;g105f8bb057e_0_68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397450" y="413775"/>
            <a:ext cx="4016198" cy="262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g105f8bb057e_0_68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4058725" y="2201400"/>
            <a:ext cx="4092576" cy="2789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g105f8bb057e_0_68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38" name="Google Shape;2238;g105f8bb057e_0_68"/>
          <p:cNvSpPr/>
          <p:nvPr/>
        </p:nvSpPr>
        <p:spPr>
          <a:xfrm rot="-246019">
            <a:off x="4097388" y="1785601"/>
            <a:ext cx="1198626" cy="742420"/>
          </a:xfrm>
          <a:custGeom>
            <a:avLst/>
            <a:gdLst/>
            <a:ahLst/>
            <a:cxnLst/>
            <a:rect l="l" t="t" r="r" b="b"/>
            <a:pathLst>
              <a:path w="47947" h="29698" extrusionOk="0">
                <a:moveTo>
                  <a:pt x="0" y="1365"/>
                </a:moveTo>
                <a:cubicBezTo>
                  <a:pt x="9126" y="352"/>
                  <a:pt x="20116" y="-1965"/>
                  <a:pt x="27461" y="3545"/>
                </a:cubicBezTo>
                <a:cubicBezTo>
                  <a:pt x="32619" y="7415"/>
                  <a:pt x="29503" y="17842"/>
                  <a:pt x="34871" y="21416"/>
                </a:cubicBezTo>
                <a:cubicBezTo>
                  <a:pt x="39165" y="24276"/>
                  <a:pt x="45644" y="25081"/>
                  <a:pt x="47947" y="29698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239" name="Google Shape;2239;g105f8bb057e_0_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0325" y="2569925"/>
            <a:ext cx="2401776" cy="220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" name="Google Shape;2240;g105f8bb057e_0_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1401" y="829976"/>
            <a:ext cx="2593304" cy="19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05f8bb057e_6_39"/>
          <p:cNvSpPr txBox="1">
            <a:spLocks noGrp="1"/>
          </p:cNvSpPr>
          <p:nvPr>
            <p:ph type="ctrTitle"/>
          </p:nvPr>
        </p:nvSpPr>
        <p:spPr>
          <a:xfrm>
            <a:off x="736646" y="-797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STEP 4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246" name="Google Shape;2246;g105f8bb057e_6_39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54575" y="316025"/>
            <a:ext cx="4154323" cy="2684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7" name="Google Shape;2247;g105f8bb057e_6_39"/>
          <p:cNvPicPr preferRelativeResize="0"/>
          <p:nvPr/>
        </p:nvPicPr>
        <p:blipFill rotWithShape="1">
          <a:blip r:embed="rId4">
            <a:alphaModFix amt="68000"/>
          </a:blip>
          <a:srcRect/>
          <a:stretch/>
        </p:blipFill>
        <p:spPr>
          <a:xfrm>
            <a:off x="3841770" y="2141825"/>
            <a:ext cx="4233331" cy="2849276"/>
          </a:xfrm>
          <a:prstGeom prst="rect">
            <a:avLst/>
          </a:prstGeom>
          <a:noFill/>
          <a:ln>
            <a:noFill/>
          </a:ln>
        </p:spPr>
      </p:pic>
      <p:sp>
        <p:nvSpPr>
          <p:cNvPr id="2248" name="Google Shape;2248;g105f8bb057e_6_39"/>
          <p:cNvSpPr/>
          <p:nvPr/>
        </p:nvSpPr>
        <p:spPr>
          <a:xfrm>
            <a:off x="3748725" y="1719882"/>
            <a:ext cx="1111525" cy="775525"/>
          </a:xfrm>
          <a:custGeom>
            <a:avLst/>
            <a:gdLst/>
            <a:ahLst/>
            <a:cxnLst/>
            <a:rect l="l" t="t" r="r" b="b"/>
            <a:pathLst>
              <a:path w="44461" h="31021" extrusionOk="0">
                <a:moveTo>
                  <a:pt x="0" y="72"/>
                </a:moveTo>
                <a:cubicBezTo>
                  <a:pt x="5709" y="72"/>
                  <a:pt x="13246" y="-215"/>
                  <a:pt x="16564" y="4431"/>
                </a:cubicBezTo>
                <a:cubicBezTo>
                  <a:pt x="20723" y="10253"/>
                  <a:pt x="20221" y="18988"/>
                  <a:pt x="25282" y="24046"/>
                </a:cubicBezTo>
                <a:cubicBezTo>
                  <a:pt x="28675" y="27437"/>
                  <a:pt x="35213" y="22700"/>
                  <a:pt x="39666" y="24482"/>
                </a:cubicBezTo>
                <a:cubicBezTo>
                  <a:pt x="42175" y="25486"/>
                  <a:pt x="43252" y="28603"/>
                  <a:pt x="44461" y="31021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249" name="Google Shape;2249;g105f8bb057e_6_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0025" y="2571325"/>
            <a:ext cx="2582126" cy="224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0" name="Google Shape;2250;g105f8bb057e_6_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5451" y="815675"/>
            <a:ext cx="2582125" cy="19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qua Marketing Plan by Slidego">
  <a:themeElements>
    <a:clrScheme name="Simple Light">
      <a:dk1>
        <a:srgbClr val="434343"/>
      </a:dk1>
      <a:lt1>
        <a:srgbClr val="FFFFFF"/>
      </a:lt1>
      <a:dk2>
        <a:srgbClr val="073763"/>
      </a:dk2>
      <a:lt2>
        <a:srgbClr val="3D85C6"/>
      </a:lt2>
      <a:accent1>
        <a:srgbClr val="3D85C6"/>
      </a:accent1>
      <a:accent2>
        <a:srgbClr val="B6D7A8"/>
      </a:accent2>
      <a:accent3>
        <a:srgbClr val="9FC5E8"/>
      </a:accent3>
      <a:accent4>
        <a:srgbClr val="9EDCD9"/>
      </a:accent4>
      <a:accent5>
        <a:srgbClr val="93C47D"/>
      </a:accent5>
      <a:accent6>
        <a:srgbClr val="6FA8DC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431</Words>
  <Application>Microsoft Office PowerPoint</Application>
  <PresentationFormat>On-screen Show (16:9)</PresentationFormat>
  <Paragraphs>173</Paragraphs>
  <Slides>57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6" baseType="lpstr">
      <vt:lpstr>Patrick Hand SC</vt:lpstr>
      <vt:lpstr>Arial</vt:lpstr>
      <vt:lpstr>Open Sans SemiBold</vt:lpstr>
      <vt:lpstr>Josefin Sans</vt:lpstr>
      <vt:lpstr>Roboto</vt:lpstr>
      <vt:lpstr>Open Sans</vt:lpstr>
      <vt:lpstr>Fira Sans Extra Condensed Medium</vt:lpstr>
      <vt:lpstr>Overpass Black</vt:lpstr>
      <vt:lpstr>Aqua Marketing Plan by Slidego</vt:lpstr>
      <vt:lpstr>DIGITAL MANUFACTURING </vt:lpstr>
      <vt:lpstr>Timeline</vt:lpstr>
      <vt:lpstr>OBJECTIVE</vt:lpstr>
      <vt:lpstr>Introduction</vt:lpstr>
      <vt:lpstr>01</vt:lpstr>
      <vt:lpstr>STEP 1</vt:lpstr>
      <vt:lpstr>STEP 2</vt:lpstr>
      <vt:lpstr>STEP 3</vt:lpstr>
      <vt:lpstr>STEP 4</vt:lpstr>
      <vt:lpstr>STEP 5</vt:lpstr>
      <vt:lpstr>STEP 6</vt:lpstr>
      <vt:lpstr>STEP 7</vt:lpstr>
      <vt:lpstr>STEP 8</vt:lpstr>
      <vt:lpstr>STEP 9</vt:lpstr>
      <vt:lpstr>STEP 10</vt:lpstr>
      <vt:lpstr>STEP 11</vt:lpstr>
      <vt:lpstr>STEP 12</vt:lpstr>
      <vt:lpstr>STEP 13</vt:lpstr>
      <vt:lpstr>STEP 14</vt:lpstr>
      <vt:lpstr>STEP 15</vt:lpstr>
      <vt:lpstr>STEP 16</vt:lpstr>
      <vt:lpstr>STEP 17</vt:lpstr>
      <vt:lpstr>STEP 18</vt:lpstr>
      <vt:lpstr>STEP 19</vt:lpstr>
      <vt:lpstr>ANIMATION(full)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03</vt:lpstr>
      <vt:lpstr>PYTHON MODULES USED</vt:lpstr>
      <vt:lpstr>MyGui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ANIMATION</vt:lpstr>
      <vt:lpstr>ANIMATION</vt:lpstr>
      <vt:lpstr>04</vt:lpstr>
      <vt:lpstr>NOTABLE POINTS OF OUR MODEL</vt:lpstr>
      <vt:lpstr>JUSTIFICATION FOR CHOICES OF MODELLING</vt:lpstr>
      <vt:lpstr>JUSTIFICATION FOR CHOICES OF MODELLING</vt:lpstr>
      <vt:lpstr>JUSTIFICATION FOR CHOICES OF MODELLING</vt:lpstr>
      <vt:lpstr>JUSTIFICATION FOR CHOICES OF SLICING</vt:lpstr>
      <vt:lpstr>JUSTIFICATION FOR USAGE OF BRIM</vt:lpstr>
      <vt:lpstr>EVOLUTION OF OUR MODEL</vt:lpstr>
      <vt:lpstr>PowerPoint Presentation</vt:lpstr>
      <vt:lpstr>Miscellaneous Models Created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MANUFACTURING </dc:title>
  <cp:lastModifiedBy>GHAAYATHRI DEVI K - [CB.EN.U4AIE20017]</cp:lastModifiedBy>
  <cp:revision>3</cp:revision>
  <dcterms:modified xsi:type="dcterms:W3CDTF">2022-08-02T07:58:20Z</dcterms:modified>
</cp:coreProperties>
</file>